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notesMasterIdLst>
    <p:notesMasterId r:id="rId21"/>
  </p:notesMasterIdLst>
  <p:sldIdLst>
    <p:sldId id="2134804881" r:id="rId6"/>
    <p:sldId id="2134805320" r:id="rId7"/>
    <p:sldId id="2134805318" r:id="rId8"/>
    <p:sldId id="2134805322" r:id="rId9"/>
    <p:sldId id="2134805327" r:id="rId10"/>
    <p:sldId id="2134805328" r:id="rId11"/>
    <p:sldId id="2134805329" r:id="rId12"/>
    <p:sldId id="2134805317" r:id="rId13"/>
    <p:sldId id="2134805326" r:id="rId14"/>
    <p:sldId id="2134805323" r:id="rId15"/>
    <p:sldId id="2134805325" r:id="rId16"/>
    <p:sldId id="2134805331" r:id="rId17"/>
    <p:sldId id="2134805324" r:id="rId18"/>
    <p:sldId id="2134805330" r:id="rId19"/>
    <p:sldId id="21348048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447" autoAdjust="0"/>
  </p:normalViewPr>
  <p:slideViewPr>
    <p:cSldViewPr snapToGrid="0">
      <p:cViewPr>
        <p:scale>
          <a:sx n="60" d="100"/>
          <a:sy n="60" d="100"/>
        </p:scale>
        <p:origin x="840" y="-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ga GS" userId="dcdc1eba-b5c4-4274-ad20-d1a28900b530" providerId="ADAL" clId="{AB49F4B4-1773-4C2E-9FCB-630457F61311}"/>
    <pc:docChg chg="undo custSel addSld delSld modSld sldOrd">
      <pc:chgData name="Sarga GS" userId="dcdc1eba-b5c4-4274-ad20-d1a28900b530" providerId="ADAL" clId="{AB49F4B4-1773-4C2E-9FCB-630457F61311}" dt="2026-05-08T07:01:29.400" v="182" actId="20577"/>
      <pc:docMkLst>
        <pc:docMk/>
      </pc:docMkLst>
      <pc:sldChg chg="modSp mod">
        <pc:chgData name="Sarga GS" userId="dcdc1eba-b5c4-4274-ad20-d1a28900b530" providerId="ADAL" clId="{AB49F4B4-1773-4C2E-9FCB-630457F61311}" dt="2026-05-08T07:01:29.400" v="182" actId="20577"/>
        <pc:sldMkLst>
          <pc:docMk/>
          <pc:sldMk cId="868955422" sldId="2134804881"/>
        </pc:sldMkLst>
        <pc:spChg chg="mod">
          <ac:chgData name="Sarga GS" userId="dcdc1eba-b5c4-4274-ad20-d1a28900b530" providerId="ADAL" clId="{AB49F4B4-1773-4C2E-9FCB-630457F61311}" dt="2026-05-08T07:01:29.400" v="182" actId="20577"/>
          <ac:spMkLst>
            <pc:docMk/>
            <pc:sldMk cId="868955422" sldId="2134804881"/>
            <ac:spMk id="18" creationId="{C5C51219-F8C4-C015-46C4-45EB996C02D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008CA-962A-4B85-8AE0-FE871B7C7A94}" type="datetimeFigureOut">
              <a:rPr lang="en-IN" smtClean="0"/>
              <a:t>19-06-2026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CACEF-3ACB-4155-828C-C110E5152E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102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95ADC-F141-4385-A65B-C4DD9CE4D8FF}" type="slidenum">
              <a:rPr kumimoji="0" lang="en-I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1374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8BF2B-D928-BF41-024A-B2D0AB704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A0CA90-DE2C-5B7D-CB12-179E0752E6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C21B59-5BE2-01AB-0F41-66F574F402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5A7E44-6A44-D748-4BE9-23DE198A9C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81071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8728A-616D-4DBA-A291-22FE3B557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09E47C-129D-088E-DFDC-B715E6B5D0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A52226-2631-623C-9094-9A0E013B73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EBFAF0-31E3-971F-9741-048A952FB6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72857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AF158-392E-23A6-FA8E-BA0248DFF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20DE5C-A84D-5350-4562-02046267CC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BA20CB-8A2E-CB86-9035-B27339C75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5578F-8BE3-9941-2509-AEC468FF6A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9758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1FD09-7AA9-A617-A70A-BA088A1AF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DC85B0-52FD-F95F-F9CE-DD6FF0370C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2E1AEE-CA48-4C46-C053-7659AE923C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2A82FE-D9CE-0A01-8A24-4983A504E7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0120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86F1A-F451-75CB-36F7-5A2DC33EE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CC0716-1694-3F09-0E0D-F06EC7DF98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C6AE71-F407-16D6-D972-24C89F5392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9F83F-4099-B953-85AB-A090B42F44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652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5D166-811B-362B-DC24-B331B24CD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7740E6-16C5-C6ED-1970-4B3F1787E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1DFA82-042C-4DDE-68CD-B2B7F8AB14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E4CBC0-C258-CFC3-1CB1-63556F25D3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295ADC-F141-4385-A65B-C4DD9CE4D8FF}" type="slidenum">
              <a:rPr kumimoji="0" lang="en-I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5934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86746-937F-BBFE-8D15-8BEF08F52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605A48-98D0-D816-51A4-1C5AD6EFAC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39D057-6F9F-2EC7-622A-4A802840A0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45228-1C8A-0666-8C32-A668FEC754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509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8FAFC-453E-8C23-1DB3-9B531ECF0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A49531-0019-D89A-F582-BE971C87CF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A30BB3-DAB1-FF3D-EF99-BD0FC92F74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BA4BD6-B7EE-671F-11DF-01941CD026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686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22A9C-A774-727A-6DC9-0B32761C9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28CC22-ADB8-AEB2-E216-F86D04DFC7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BE59FA-F9D5-C3C9-21AB-61798F2734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FA5E0-1C31-1431-6736-FB06F0B197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0359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6970F-EFD1-1855-22DE-A6BE8B580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14CD16-AC05-3BB3-98FC-D65CE10CBF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D126D3-5773-7493-13E2-A987DC2A25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F7FE47-9CC3-93D9-A687-C844B171A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6922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D40BC-1B49-19C1-6171-167AA0C3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831EC5-F269-C8E8-83A5-EF0268153C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625B49-C025-C42A-D520-1BF57A0A46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4CF714-51FD-5DEB-83B0-9D4262ADF6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6079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C515B-2B02-0A93-7447-316DDD8AC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690831-F540-F0A2-D704-9558F9D2BF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E033AB-C8F1-BE36-840B-2EF5DDFC64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DE94D-0C2D-378C-74D8-D91EF12479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7452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421A5-3A9D-D980-2CD3-E4C55D87F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2C1BB1-95BF-5A40-8426-86669F13BE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FE1084-56B2-AF7E-1FED-FBBC2175C1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4A6F4D-5271-1936-AB77-50E1880CD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3C90D3-8A69-4228-9AFC-97A08EEF8E1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4619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5FC38-4652-FA28-6B1E-64CCECE9B9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93CC03-DC27-0FC5-166A-4F3B9C73D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00DBC-C4BF-F14D-1A38-C739EFA1F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8152-FE7C-4F5D-843F-BE30CAA3E52A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752A0-2A9A-B1BD-03CA-46E7F6F9C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E7A2B-6ADC-0663-78D7-5CD4165C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9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B99B-C4BD-5F0E-18C8-EFE827C79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E5CAD-EABB-0DA7-46B6-E13B06C97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E252F-8C77-EBCF-94E3-FA9CAEF76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C6B-6E0F-439E-A5C3-4F4066A8A9AE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DE660-992B-905B-B50D-BA28CBC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818E6-D6E8-DC01-1DA2-6B7C38D9E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7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45F2C2-3993-C590-7BC4-AFAD27F04C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0D460-14B8-DBAA-BFFA-C14EDBF19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F7365-FCF0-C367-8CDD-361D59EED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1B313-7EDC-4366-9F3A-07DE74A47DF0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10F2C-5945-4066-1A07-B9AC9E60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1D12F-5269-2227-D97C-2C7C6A23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13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546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28">
          <p15:clr>
            <a:srgbClr val="FBAE40"/>
          </p15:clr>
        </p15:guide>
        <p15:guide id="2" orient="horz" pos="52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ith Image">
  <p:cSld name="1_Title Slide with Imag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800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28">
          <p15:clr>
            <a:srgbClr val="FBAE40"/>
          </p15:clr>
        </p15:guide>
        <p15:guide id="2" orient="horz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自定义版式">
  <p:cSld name="1_自定义版式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 txBox="1">
            <a:spLocks noGrp="1"/>
          </p:cNvSpPr>
          <p:nvPr>
            <p:ph type="title"/>
          </p:nvPr>
        </p:nvSpPr>
        <p:spPr>
          <a:xfrm>
            <a:off x="509574" y="2096892"/>
            <a:ext cx="511716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23"/>
          <p:cNvSpPr txBox="1">
            <a:spLocks noGrp="1"/>
          </p:cNvSpPr>
          <p:nvPr>
            <p:ph type="body" idx="1"/>
          </p:nvPr>
        </p:nvSpPr>
        <p:spPr>
          <a:xfrm>
            <a:off x="509574" y="3435546"/>
            <a:ext cx="4260180" cy="1294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23"/>
          <p:cNvSpPr>
            <a:spLocks noGrp="1"/>
          </p:cNvSpPr>
          <p:nvPr>
            <p:ph type="pic" idx="2"/>
          </p:nvPr>
        </p:nvSpPr>
        <p:spPr>
          <a:xfrm>
            <a:off x="5745001" y="0"/>
            <a:ext cx="64469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23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881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4"/>
          <p:cNvSpPr txBox="1">
            <a:spLocks noGrp="1"/>
          </p:cNvSpPr>
          <p:nvPr>
            <p:ph type="title"/>
          </p:nvPr>
        </p:nvSpPr>
        <p:spPr>
          <a:xfrm>
            <a:off x="6710510" y="2016579"/>
            <a:ext cx="4441188" cy="2775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24"/>
          <p:cNvSpPr/>
          <p:nvPr/>
        </p:nvSpPr>
        <p:spPr>
          <a:xfrm rot="5400000">
            <a:off x="1308232" y="2004972"/>
            <a:ext cx="3593592" cy="2880360"/>
          </a:xfrm>
          <a:prstGeom prst="hexagon">
            <a:avLst>
              <a:gd name="adj" fmla="val 31211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Google Shape;44;p24" descr="Click icon to add picture"/>
          <p:cNvSpPr txBox="1">
            <a:spLocks noGrp="1"/>
          </p:cNvSpPr>
          <p:nvPr>
            <p:ph type="body" idx="1"/>
          </p:nvPr>
        </p:nvSpPr>
        <p:spPr>
          <a:xfrm>
            <a:off x="2319235" y="2911781"/>
            <a:ext cx="1570612" cy="1070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13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24"/>
          <p:cNvSpPr>
            <a:spLocks noGrp="1"/>
          </p:cNvSpPr>
          <p:nvPr>
            <p:ph type="pic" idx="2"/>
          </p:nvPr>
        </p:nvSpPr>
        <p:spPr>
          <a:xfrm>
            <a:off x="581710" y="555648"/>
            <a:ext cx="5045662" cy="5783096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397068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5"/>
          <p:cNvSpPr txBox="1">
            <a:spLocks noGrp="1"/>
          </p:cNvSpPr>
          <p:nvPr>
            <p:ph type="title"/>
          </p:nvPr>
        </p:nvSpPr>
        <p:spPr>
          <a:xfrm>
            <a:off x="587829" y="507076"/>
            <a:ext cx="10515600" cy="1115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25"/>
          <p:cNvSpPr>
            <a:spLocks noGrp="1"/>
          </p:cNvSpPr>
          <p:nvPr>
            <p:ph type="chart" idx="2"/>
          </p:nvPr>
        </p:nvSpPr>
        <p:spPr>
          <a:xfrm>
            <a:off x="587829" y="1622510"/>
            <a:ext cx="10889796" cy="4155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25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25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02749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with design">
  <p:cSld name="Title and Content with desig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6"/>
          <p:cNvSpPr txBox="1">
            <a:spLocks noGrp="1"/>
          </p:cNvSpPr>
          <p:nvPr>
            <p:ph type="title"/>
          </p:nvPr>
        </p:nvSpPr>
        <p:spPr>
          <a:xfrm>
            <a:off x="581709" y="721538"/>
            <a:ext cx="10889796" cy="141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26"/>
          <p:cNvSpPr>
            <a:spLocks noGrp="1"/>
          </p:cNvSpPr>
          <p:nvPr>
            <p:ph type="tbl" idx="2"/>
          </p:nvPr>
        </p:nvSpPr>
        <p:spPr>
          <a:xfrm>
            <a:off x="581709" y="1614198"/>
            <a:ext cx="10889796" cy="4317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26"/>
          <p:cNvSpPr/>
          <p:nvPr/>
        </p:nvSpPr>
        <p:spPr>
          <a:xfrm>
            <a:off x="10551278" y="4665388"/>
            <a:ext cx="603952" cy="681742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26"/>
          <p:cNvSpPr/>
          <p:nvPr/>
        </p:nvSpPr>
        <p:spPr>
          <a:xfrm>
            <a:off x="10524774" y="5146146"/>
            <a:ext cx="1667226" cy="1711855"/>
          </a:xfrm>
          <a:custGeom>
            <a:avLst/>
            <a:gdLst/>
            <a:ahLst/>
            <a:cxnLst/>
            <a:rect l="l" t="t" r="r" b="b"/>
            <a:pathLst>
              <a:path w="1667226" h="1711855" extrusionOk="0">
                <a:moveTo>
                  <a:pt x="998834" y="0"/>
                </a:moveTo>
                <a:lnTo>
                  <a:pt x="1667226" y="373790"/>
                </a:lnTo>
                <a:lnTo>
                  <a:pt x="1667226" y="1711855"/>
                </a:lnTo>
                <a:lnTo>
                  <a:pt x="48502" y="1711855"/>
                </a:lnTo>
                <a:lnTo>
                  <a:pt x="0" y="1684915"/>
                </a:lnTo>
                <a:lnTo>
                  <a:pt x="0" y="564300"/>
                </a:lnTo>
                <a:close/>
              </a:path>
            </a:pathLst>
          </a:custGeom>
          <a:noFill/>
          <a:ln w="19050" cap="flat" cmpd="sng">
            <a:solidFill>
              <a:srgbClr val="BA182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" name="Google Shape;56;p26"/>
          <p:cNvSpPr/>
          <p:nvPr/>
        </p:nvSpPr>
        <p:spPr>
          <a:xfrm>
            <a:off x="10177285" y="5347130"/>
            <a:ext cx="748554" cy="856361"/>
          </a:xfrm>
          <a:custGeom>
            <a:avLst/>
            <a:gdLst/>
            <a:ahLst/>
            <a:cxnLst/>
            <a:rect l="l" t="t" r="r" b="b"/>
            <a:pathLst>
              <a:path w="4398682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94698" y="2946400"/>
                  <a:pt x="4398682" y="3789083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BA18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26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26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898817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">
  <p:cSld name="Quote 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7"/>
          <p:cNvSpPr txBox="1">
            <a:spLocks noGrp="1"/>
          </p:cNvSpPr>
          <p:nvPr>
            <p:ph type="title"/>
          </p:nvPr>
        </p:nvSpPr>
        <p:spPr>
          <a:xfrm>
            <a:off x="6099079" y="1856195"/>
            <a:ext cx="4518122" cy="1688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700"/>
              <a:buFont typeface="Roboto"/>
              <a:buNone/>
              <a:defRPr sz="27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27"/>
          <p:cNvSpPr txBox="1">
            <a:spLocks noGrp="1"/>
          </p:cNvSpPr>
          <p:nvPr>
            <p:ph type="body" idx="1"/>
          </p:nvPr>
        </p:nvSpPr>
        <p:spPr>
          <a:xfrm>
            <a:off x="6095999" y="3695015"/>
            <a:ext cx="4672693" cy="1688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27"/>
          <p:cNvSpPr/>
          <p:nvPr/>
        </p:nvSpPr>
        <p:spPr>
          <a:xfrm>
            <a:off x="3843559" y="722518"/>
            <a:ext cx="1244907" cy="1405252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27"/>
          <p:cNvSpPr/>
          <p:nvPr/>
        </p:nvSpPr>
        <p:spPr>
          <a:xfrm>
            <a:off x="1223929" y="1436914"/>
            <a:ext cx="2857005" cy="3269776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Google Shape;64;p27"/>
          <p:cNvSpPr/>
          <p:nvPr/>
        </p:nvSpPr>
        <p:spPr>
          <a:xfrm>
            <a:off x="758702" y="3457554"/>
            <a:ext cx="1208037" cy="1381756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5" name="Google Shape;65;p27"/>
          <p:cNvSpPr/>
          <p:nvPr/>
        </p:nvSpPr>
        <p:spPr>
          <a:xfrm>
            <a:off x="2917915" y="4662164"/>
            <a:ext cx="663381" cy="758922"/>
          </a:xfrm>
          <a:custGeom>
            <a:avLst/>
            <a:gdLst/>
            <a:ahLst/>
            <a:cxnLst/>
            <a:rect l="l" t="t" r="r" b="b"/>
            <a:pathLst>
              <a:path w="4398682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94698" y="2946400"/>
                  <a:pt x="4398682" y="3789083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Google Shape;66;p27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27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615523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Team Members">
  <p:cSld name="4 Team Member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28"/>
          <p:cNvSpPr>
            <a:spLocks noGrp="1"/>
          </p:cNvSpPr>
          <p:nvPr>
            <p:ph type="pic" idx="2"/>
          </p:nvPr>
        </p:nvSpPr>
        <p:spPr>
          <a:xfrm>
            <a:off x="1114798" y="2560353"/>
            <a:ext cx="2368061" cy="2102177"/>
          </a:xfrm>
          <a:prstGeom prst="hexagon">
            <a:avLst>
              <a:gd name="adj" fmla="val 28349"/>
              <a:gd name="vf" fmla="val 115470"/>
            </a:avLst>
          </a:prstGeom>
          <a:noFill/>
          <a:ln>
            <a:noFill/>
          </a:ln>
        </p:spPr>
      </p:sp>
      <p:sp>
        <p:nvSpPr>
          <p:cNvPr id="71" name="Google Shape;71;p28" descr="Click icon to add picture"/>
          <p:cNvSpPr txBox="1">
            <a:spLocks noGrp="1"/>
          </p:cNvSpPr>
          <p:nvPr>
            <p:ph type="body" idx="1"/>
          </p:nvPr>
        </p:nvSpPr>
        <p:spPr>
          <a:xfrm>
            <a:off x="1214003" y="4764289"/>
            <a:ext cx="2098039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28"/>
          <p:cNvSpPr txBox="1">
            <a:spLocks noGrp="1"/>
          </p:cNvSpPr>
          <p:nvPr>
            <p:ph type="body" idx="3"/>
          </p:nvPr>
        </p:nvSpPr>
        <p:spPr>
          <a:xfrm>
            <a:off x="1214003" y="5295180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28"/>
          <p:cNvSpPr>
            <a:spLocks noGrp="1"/>
          </p:cNvSpPr>
          <p:nvPr>
            <p:ph type="pic" idx="4"/>
          </p:nvPr>
        </p:nvSpPr>
        <p:spPr>
          <a:xfrm>
            <a:off x="3623536" y="1840730"/>
            <a:ext cx="2368061" cy="2102177"/>
          </a:xfrm>
          <a:prstGeom prst="hexagon">
            <a:avLst>
              <a:gd name="adj" fmla="val 28349"/>
              <a:gd name="vf" fmla="val 115470"/>
            </a:avLst>
          </a:prstGeom>
          <a:noFill/>
          <a:ln>
            <a:noFill/>
          </a:ln>
        </p:spPr>
      </p:sp>
      <p:sp>
        <p:nvSpPr>
          <p:cNvPr id="74" name="Google Shape;74;p28" descr="Click icon to add picture"/>
          <p:cNvSpPr txBox="1">
            <a:spLocks noGrp="1"/>
          </p:cNvSpPr>
          <p:nvPr>
            <p:ph type="body" idx="5"/>
          </p:nvPr>
        </p:nvSpPr>
        <p:spPr>
          <a:xfrm>
            <a:off x="3720440" y="4045832"/>
            <a:ext cx="2098039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body" idx="6"/>
          </p:nvPr>
        </p:nvSpPr>
        <p:spPr>
          <a:xfrm>
            <a:off x="3720440" y="4576723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28"/>
          <p:cNvSpPr>
            <a:spLocks noGrp="1"/>
          </p:cNvSpPr>
          <p:nvPr>
            <p:ph type="pic" idx="7"/>
          </p:nvPr>
        </p:nvSpPr>
        <p:spPr>
          <a:xfrm>
            <a:off x="6113401" y="2560353"/>
            <a:ext cx="2368061" cy="2102177"/>
          </a:xfrm>
          <a:prstGeom prst="hexagon">
            <a:avLst>
              <a:gd name="adj" fmla="val 28349"/>
              <a:gd name="vf" fmla="val 115470"/>
            </a:avLst>
          </a:prstGeom>
          <a:noFill/>
          <a:ln>
            <a:noFill/>
          </a:ln>
        </p:spPr>
      </p:sp>
      <p:sp>
        <p:nvSpPr>
          <p:cNvPr id="77" name="Google Shape;77;p28" descr="Click icon to add picture"/>
          <p:cNvSpPr txBox="1">
            <a:spLocks noGrp="1"/>
          </p:cNvSpPr>
          <p:nvPr>
            <p:ph type="body" idx="8"/>
          </p:nvPr>
        </p:nvSpPr>
        <p:spPr>
          <a:xfrm>
            <a:off x="6218710" y="4764289"/>
            <a:ext cx="2098039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body" idx="9"/>
          </p:nvPr>
        </p:nvSpPr>
        <p:spPr>
          <a:xfrm>
            <a:off x="6218710" y="5295180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28"/>
          <p:cNvSpPr>
            <a:spLocks noGrp="1"/>
          </p:cNvSpPr>
          <p:nvPr>
            <p:ph type="pic" idx="13"/>
          </p:nvPr>
        </p:nvSpPr>
        <p:spPr>
          <a:xfrm>
            <a:off x="8500328" y="1836331"/>
            <a:ext cx="2368061" cy="2102177"/>
          </a:xfrm>
          <a:prstGeom prst="hexagon">
            <a:avLst>
              <a:gd name="adj" fmla="val 28349"/>
              <a:gd name="vf" fmla="val 115470"/>
            </a:avLst>
          </a:prstGeom>
          <a:noFill/>
          <a:ln>
            <a:noFill/>
          </a:ln>
        </p:spPr>
      </p:sp>
      <p:sp>
        <p:nvSpPr>
          <p:cNvPr id="80" name="Google Shape;80;p28" descr="Click icon to add picture"/>
          <p:cNvSpPr txBox="1">
            <a:spLocks noGrp="1"/>
          </p:cNvSpPr>
          <p:nvPr>
            <p:ph type="body" idx="14"/>
          </p:nvPr>
        </p:nvSpPr>
        <p:spPr>
          <a:xfrm>
            <a:off x="8635340" y="4045832"/>
            <a:ext cx="2098039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body" idx="15"/>
          </p:nvPr>
        </p:nvSpPr>
        <p:spPr>
          <a:xfrm>
            <a:off x="8635340" y="4576723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2863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2B041-45FA-A42F-7897-B1EAAB31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A0F68-5D62-CC14-98CD-1604B78BD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87C51-DCA3-884E-A71B-A1EECCB30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9B10B-6A77-4B89-A535-BCA25FF8C7ED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C737F-D001-D503-4E43-41C74C1E5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6171A-D8EA-A5A1-1DAC-92CD309BF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311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 Team Members">
  <p:cSld name="8 Team Member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9"/>
          <p:cNvSpPr txBox="1">
            <a:spLocks noGrp="1"/>
          </p:cNvSpPr>
          <p:nvPr>
            <p:ph type="title"/>
          </p:nvPr>
        </p:nvSpPr>
        <p:spPr>
          <a:xfrm>
            <a:off x="509574" y="2367293"/>
            <a:ext cx="3909993" cy="362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29"/>
          <p:cNvSpPr>
            <a:spLocks noGrp="1"/>
          </p:cNvSpPr>
          <p:nvPr>
            <p:ph type="pic" idx="2"/>
          </p:nvPr>
        </p:nvSpPr>
        <p:spPr>
          <a:xfrm>
            <a:off x="4269796" y="436455"/>
            <a:ext cx="1173264" cy="135792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29" descr="Click icon to add picture"/>
          <p:cNvSpPr txBox="1">
            <a:spLocks noGrp="1"/>
          </p:cNvSpPr>
          <p:nvPr>
            <p:ph type="body" idx="1"/>
          </p:nvPr>
        </p:nvSpPr>
        <p:spPr>
          <a:xfrm>
            <a:off x="5520210" y="522515"/>
            <a:ext cx="2289842" cy="626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29"/>
          <p:cNvSpPr txBox="1">
            <a:spLocks noGrp="1"/>
          </p:cNvSpPr>
          <p:nvPr>
            <p:ph type="body" idx="3"/>
          </p:nvPr>
        </p:nvSpPr>
        <p:spPr>
          <a:xfrm>
            <a:off x="5520211" y="1165881"/>
            <a:ext cx="2289842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29"/>
          <p:cNvSpPr>
            <a:spLocks noGrp="1"/>
          </p:cNvSpPr>
          <p:nvPr>
            <p:ph type="pic" idx="4"/>
          </p:nvPr>
        </p:nvSpPr>
        <p:spPr>
          <a:xfrm>
            <a:off x="8059916" y="436455"/>
            <a:ext cx="1173264" cy="1357920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29" descr="Click icon to add picture"/>
          <p:cNvSpPr txBox="1">
            <a:spLocks noGrp="1"/>
          </p:cNvSpPr>
          <p:nvPr>
            <p:ph type="body" idx="5"/>
          </p:nvPr>
        </p:nvSpPr>
        <p:spPr>
          <a:xfrm>
            <a:off x="9309889" y="642667"/>
            <a:ext cx="2098039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29"/>
          <p:cNvSpPr txBox="1">
            <a:spLocks noGrp="1"/>
          </p:cNvSpPr>
          <p:nvPr>
            <p:ph type="body" idx="6"/>
          </p:nvPr>
        </p:nvSpPr>
        <p:spPr>
          <a:xfrm>
            <a:off x="9309891" y="1165881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29"/>
          <p:cNvSpPr>
            <a:spLocks noGrp="1"/>
          </p:cNvSpPr>
          <p:nvPr>
            <p:ph type="pic" idx="7"/>
          </p:nvPr>
        </p:nvSpPr>
        <p:spPr>
          <a:xfrm>
            <a:off x="4269796" y="2004222"/>
            <a:ext cx="1173264" cy="135792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29" descr="Click icon to add picture"/>
          <p:cNvSpPr txBox="1">
            <a:spLocks noGrp="1"/>
          </p:cNvSpPr>
          <p:nvPr>
            <p:ph type="body" idx="8"/>
          </p:nvPr>
        </p:nvSpPr>
        <p:spPr>
          <a:xfrm>
            <a:off x="5520210" y="2105171"/>
            <a:ext cx="2193021" cy="617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29"/>
          <p:cNvSpPr txBox="1">
            <a:spLocks noGrp="1"/>
          </p:cNvSpPr>
          <p:nvPr>
            <p:ph type="body" idx="9"/>
          </p:nvPr>
        </p:nvSpPr>
        <p:spPr>
          <a:xfrm>
            <a:off x="5520212" y="2739721"/>
            <a:ext cx="2193021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Google Shape;95;p29"/>
          <p:cNvSpPr>
            <a:spLocks noGrp="1"/>
          </p:cNvSpPr>
          <p:nvPr>
            <p:ph type="pic" idx="13"/>
          </p:nvPr>
        </p:nvSpPr>
        <p:spPr>
          <a:xfrm>
            <a:off x="8059916" y="2004222"/>
            <a:ext cx="1173264" cy="135792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29" descr="Click icon to add picture"/>
          <p:cNvSpPr txBox="1">
            <a:spLocks noGrp="1"/>
          </p:cNvSpPr>
          <p:nvPr>
            <p:ph type="body" idx="14"/>
          </p:nvPr>
        </p:nvSpPr>
        <p:spPr>
          <a:xfrm>
            <a:off x="9309890" y="2032203"/>
            <a:ext cx="2098039" cy="701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Google Shape;97;p29"/>
          <p:cNvSpPr txBox="1">
            <a:spLocks noGrp="1"/>
          </p:cNvSpPr>
          <p:nvPr>
            <p:ph type="body" idx="15"/>
          </p:nvPr>
        </p:nvSpPr>
        <p:spPr>
          <a:xfrm>
            <a:off x="9309890" y="2746407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29"/>
          <p:cNvSpPr>
            <a:spLocks noGrp="1"/>
          </p:cNvSpPr>
          <p:nvPr>
            <p:ph type="pic" idx="16"/>
          </p:nvPr>
        </p:nvSpPr>
        <p:spPr>
          <a:xfrm>
            <a:off x="4269796" y="3571991"/>
            <a:ext cx="1173264" cy="135792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29" descr="Click icon to add picture"/>
          <p:cNvSpPr txBox="1">
            <a:spLocks noGrp="1"/>
          </p:cNvSpPr>
          <p:nvPr>
            <p:ph type="body" idx="17"/>
          </p:nvPr>
        </p:nvSpPr>
        <p:spPr>
          <a:xfrm>
            <a:off x="5520210" y="3775516"/>
            <a:ext cx="2098039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Google Shape;100;p29"/>
          <p:cNvSpPr txBox="1">
            <a:spLocks noGrp="1"/>
          </p:cNvSpPr>
          <p:nvPr>
            <p:ph type="body" idx="18"/>
          </p:nvPr>
        </p:nvSpPr>
        <p:spPr>
          <a:xfrm>
            <a:off x="5520211" y="4312077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29"/>
          <p:cNvSpPr>
            <a:spLocks noGrp="1"/>
          </p:cNvSpPr>
          <p:nvPr>
            <p:ph type="pic" idx="19"/>
          </p:nvPr>
        </p:nvSpPr>
        <p:spPr>
          <a:xfrm>
            <a:off x="8059916" y="3571991"/>
            <a:ext cx="1173264" cy="135792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Google Shape;102;p29" descr="Click icon to add picture"/>
          <p:cNvSpPr txBox="1">
            <a:spLocks noGrp="1"/>
          </p:cNvSpPr>
          <p:nvPr>
            <p:ph type="body" idx="20"/>
          </p:nvPr>
        </p:nvSpPr>
        <p:spPr>
          <a:xfrm>
            <a:off x="9309889" y="3775516"/>
            <a:ext cx="2098039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29"/>
          <p:cNvSpPr txBox="1">
            <a:spLocks noGrp="1"/>
          </p:cNvSpPr>
          <p:nvPr>
            <p:ph type="body" idx="21"/>
          </p:nvPr>
        </p:nvSpPr>
        <p:spPr>
          <a:xfrm>
            <a:off x="9309891" y="4312077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29"/>
          <p:cNvSpPr>
            <a:spLocks noGrp="1"/>
          </p:cNvSpPr>
          <p:nvPr>
            <p:ph type="pic" idx="22"/>
          </p:nvPr>
        </p:nvSpPr>
        <p:spPr>
          <a:xfrm>
            <a:off x="4269796" y="5153614"/>
            <a:ext cx="1173264" cy="135792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9" descr="Click icon to add picture"/>
          <p:cNvSpPr txBox="1">
            <a:spLocks noGrp="1"/>
          </p:cNvSpPr>
          <p:nvPr>
            <p:ph type="body" idx="23"/>
          </p:nvPr>
        </p:nvSpPr>
        <p:spPr>
          <a:xfrm>
            <a:off x="5520210" y="5369449"/>
            <a:ext cx="2098039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Google Shape;106;p29"/>
          <p:cNvSpPr txBox="1">
            <a:spLocks noGrp="1"/>
          </p:cNvSpPr>
          <p:nvPr>
            <p:ph type="body" idx="24"/>
          </p:nvPr>
        </p:nvSpPr>
        <p:spPr>
          <a:xfrm>
            <a:off x="5520211" y="5901594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Google Shape;107;p29"/>
          <p:cNvSpPr>
            <a:spLocks noGrp="1"/>
          </p:cNvSpPr>
          <p:nvPr>
            <p:ph type="pic" idx="25"/>
          </p:nvPr>
        </p:nvSpPr>
        <p:spPr>
          <a:xfrm>
            <a:off x="8059916" y="5153614"/>
            <a:ext cx="1173264" cy="135792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9" descr="Click icon to add picture"/>
          <p:cNvSpPr txBox="1">
            <a:spLocks noGrp="1"/>
          </p:cNvSpPr>
          <p:nvPr>
            <p:ph type="body" idx="26"/>
          </p:nvPr>
        </p:nvSpPr>
        <p:spPr>
          <a:xfrm>
            <a:off x="9313612" y="5369449"/>
            <a:ext cx="2098039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body" idx="27"/>
          </p:nvPr>
        </p:nvSpPr>
        <p:spPr>
          <a:xfrm>
            <a:off x="9309891" y="5901594"/>
            <a:ext cx="2098038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Google Shape;110;p29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Google Shape;111;p29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932173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 Column with Icons">
  <p:cSld name="5 Column with Icon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0"/>
          <p:cNvSpPr/>
          <p:nvPr/>
        </p:nvSpPr>
        <p:spPr>
          <a:xfrm>
            <a:off x="2121636" y="2070606"/>
            <a:ext cx="1583013" cy="1841551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4" name="Google Shape;114;p30"/>
          <p:cNvSpPr/>
          <p:nvPr/>
        </p:nvSpPr>
        <p:spPr>
          <a:xfrm>
            <a:off x="4174867" y="2073440"/>
            <a:ext cx="1583013" cy="1841551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5" name="Google Shape;115;p30"/>
          <p:cNvSpPr/>
          <p:nvPr/>
        </p:nvSpPr>
        <p:spPr>
          <a:xfrm>
            <a:off x="6308379" y="2064520"/>
            <a:ext cx="1583013" cy="1841551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6" name="Google Shape;116;p30"/>
          <p:cNvSpPr/>
          <p:nvPr/>
        </p:nvSpPr>
        <p:spPr>
          <a:xfrm>
            <a:off x="8407152" y="2068980"/>
            <a:ext cx="1583013" cy="1841551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7" name="Google Shape;117;p30" descr="Click icon to add picture"/>
          <p:cNvSpPr txBox="1">
            <a:spLocks noGrp="1"/>
          </p:cNvSpPr>
          <p:nvPr>
            <p:ph type="body" idx="1"/>
          </p:nvPr>
        </p:nvSpPr>
        <p:spPr>
          <a:xfrm>
            <a:off x="821770" y="4416565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30"/>
          <p:cNvSpPr txBox="1">
            <a:spLocks noGrp="1"/>
          </p:cNvSpPr>
          <p:nvPr>
            <p:ph type="body" idx="2"/>
          </p:nvPr>
        </p:nvSpPr>
        <p:spPr>
          <a:xfrm>
            <a:off x="912627" y="5007731"/>
            <a:ext cx="1691687" cy="81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30" descr="Click icon to add picture"/>
          <p:cNvSpPr txBox="1">
            <a:spLocks noGrp="1"/>
          </p:cNvSpPr>
          <p:nvPr>
            <p:ph type="body" idx="3"/>
          </p:nvPr>
        </p:nvSpPr>
        <p:spPr>
          <a:xfrm>
            <a:off x="2888314" y="4416565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0" name="Google Shape;120;p30"/>
          <p:cNvSpPr txBox="1">
            <a:spLocks noGrp="1"/>
          </p:cNvSpPr>
          <p:nvPr>
            <p:ph type="body" idx="4"/>
          </p:nvPr>
        </p:nvSpPr>
        <p:spPr>
          <a:xfrm>
            <a:off x="2979171" y="5007731"/>
            <a:ext cx="1691687" cy="81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1" name="Google Shape;121;p30" descr="Click icon to add picture"/>
          <p:cNvSpPr txBox="1">
            <a:spLocks noGrp="1"/>
          </p:cNvSpPr>
          <p:nvPr>
            <p:ph type="body" idx="5"/>
          </p:nvPr>
        </p:nvSpPr>
        <p:spPr>
          <a:xfrm>
            <a:off x="5073898" y="4416565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Google Shape;122;p30"/>
          <p:cNvSpPr txBox="1">
            <a:spLocks noGrp="1"/>
          </p:cNvSpPr>
          <p:nvPr>
            <p:ph type="body" idx="6"/>
          </p:nvPr>
        </p:nvSpPr>
        <p:spPr>
          <a:xfrm>
            <a:off x="5164755" y="5007731"/>
            <a:ext cx="1691687" cy="81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3" name="Google Shape;123;p30" descr="Click icon to add picture"/>
          <p:cNvSpPr txBox="1">
            <a:spLocks noGrp="1"/>
          </p:cNvSpPr>
          <p:nvPr>
            <p:ph type="body" idx="7"/>
          </p:nvPr>
        </p:nvSpPr>
        <p:spPr>
          <a:xfrm>
            <a:off x="7259482" y="4416565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Google Shape;124;p30"/>
          <p:cNvSpPr txBox="1">
            <a:spLocks noGrp="1"/>
          </p:cNvSpPr>
          <p:nvPr>
            <p:ph type="body" idx="8"/>
          </p:nvPr>
        </p:nvSpPr>
        <p:spPr>
          <a:xfrm>
            <a:off x="7350339" y="5007731"/>
            <a:ext cx="1691687" cy="81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Google Shape;125;p30" descr="Click icon to add picture"/>
          <p:cNvSpPr txBox="1">
            <a:spLocks noGrp="1"/>
          </p:cNvSpPr>
          <p:nvPr>
            <p:ph type="body" idx="9"/>
          </p:nvPr>
        </p:nvSpPr>
        <p:spPr>
          <a:xfrm>
            <a:off x="9445066" y="4416565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6" name="Google Shape;126;p30"/>
          <p:cNvSpPr txBox="1">
            <a:spLocks noGrp="1"/>
          </p:cNvSpPr>
          <p:nvPr>
            <p:ph type="body" idx="13"/>
          </p:nvPr>
        </p:nvSpPr>
        <p:spPr>
          <a:xfrm>
            <a:off x="9535923" y="5007731"/>
            <a:ext cx="1691687" cy="81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7" name="Google Shape;127;p30"/>
          <p:cNvSpPr>
            <a:spLocks noGrp="1"/>
          </p:cNvSpPr>
          <p:nvPr>
            <p:ph type="pic" idx="14"/>
          </p:nvPr>
        </p:nvSpPr>
        <p:spPr>
          <a:xfrm>
            <a:off x="983282" y="2073439"/>
            <a:ext cx="1621032" cy="184155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8" name="Google Shape;128;p30"/>
          <p:cNvSpPr>
            <a:spLocks noGrp="1"/>
          </p:cNvSpPr>
          <p:nvPr>
            <p:ph type="pic" idx="15"/>
          </p:nvPr>
        </p:nvSpPr>
        <p:spPr>
          <a:xfrm>
            <a:off x="3109346" y="2073439"/>
            <a:ext cx="1621032" cy="184155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29" name="Google Shape;129;p30"/>
          <p:cNvSpPr>
            <a:spLocks noGrp="1"/>
          </p:cNvSpPr>
          <p:nvPr>
            <p:ph type="pic" idx="16"/>
          </p:nvPr>
        </p:nvSpPr>
        <p:spPr>
          <a:xfrm>
            <a:off x="5235410" y="2073439"/>
            <a:ext cx="1621032" cy="184155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30" name="Google Shape;130;p30"/>
          <p:cNvSpPr>
            <a:spLocks noGrp="1"/>
          </p:cNvSpPr>
          <p:nvPr>
            <p:ph type="pic" idx="17"/>
          </p:nvPr>
        </p:nvSpPr>
        <p:spPr>
          <a:xfrm>
            <a:off x="7361474" y="2073439"/>
            <a:ext cx="1621032" cy="184155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31" name="Google Shape;131;p30"/>
          <p:cNvSpPr>
            <a:spLocks noGrp="1"/>
          </p:cNvSpPr>
          <p:nvPr>
            <p:ph type="pic" idx="18"/>
          </p:nvPr>
        </p:nvSpPr>
        <p:spPr>
          <a:xfrm>
            <a:off x="9487536" y="2073439"/>
            <a:ext cx="1621032" cy="1841551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32" name="Google Shape;132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3" name="Google Shape;133;p30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Google Shape;134;p30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5433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 Column">
  <p:cSld name="5 Colum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1"/>
          <p:cNvSpPr txBox="1">
            <a:spLocks noGrp="1"/>
          </p:cNvSpPr>
          <p:nvPr>
            <p:ph type="body" idx="1"/>
          </p:nvPr>
        </p:nvSpPr>
        <p:spPr>
          <a:xfrm>
            <a:off x="838200" y="2929823"/>
            <a:ext cx="1865376" cy="2464293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21945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7" name="Google Shape;137;p31"/>
          <p:cNvSpPr txBox="1">
            <a:spLocks noGrp="1"/>
          </p:cNvSpPr>
          <p:nvPr>
            <p:ph type="body" idx="2"/>
          </p:nvPr>
        </p:nvSpPr>
        <p:spPr>
          <a:xfrm>
            <a:off x="3000303" y="2929823"/>
            <a:ext cx="1867186" cy="2471878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21945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8" name="Google Shape;138;p31"/>
          <p:cNvSpPr txBox="1">
            <a:spLocks noGrp="1"/>
          </p:cNvSpPr>
          <p:nvPr>
            <p:ph type="body" idx="3"/>
          </p:nvPr>
        </p:nvSpPr>
        <p:spPr>
          <a:xfrm>
            <a:off x="5164216" y="2929823"/>
            <a:ext cx="1865376" cy="2464293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21945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9" name="Google Shape;139;p31"/>
          <p:cNvSpPr txBox="1">
            <a:spLocks noGrp="1"/>
          </p:cNvSpPr>
          <p:nvPr>
            <p:ph type="body" idx="4"/>
          </p:nvPr>
        </p:nvSpPr>
        <p:spPr>
          <a:xfrm>
            <a:off x="7326319" y="2929823"/>
            <a:ext cx="1865376" cy="2464293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21945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0" name="Google Shape;140;p31"/>
          <p:cNvSpPr txBox="1">
            <a:spLocks noGrp="1"/>
          </p:cNvSpPr>
          <p:nvPr>
            <p:ph type="body" idx="5"/>
          </p:nvPr>
        </p:nvSpPr>
        <p:spPr>
          <a:xfrm>
            <a:off x="9488424" y="2929823"/>
            <a:ext cx="1865376" cy="2464293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21945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Google Shape;141;p31"/>
          <p:cNvSpPr txBox="1">
            <a:spLocks noGrp="1"/>
          </p:cNvSpPr>
          <p:nvPr>
            <p:ph type="body" idx="6"/>
          </p:nvPr>
        </p:nvSpPr>
        <p:spPr>
          <a:xfrm>
            <a:off x="838200" y="2067143"/>
            <a:ext cx="1865376" cy="866219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Google Shape;142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3" name="Google Shape;143;p31"/>
          <p:cNvSpPr txBox="1">
            <a:spLocks noGrp="1"/>
          </p:cNvSpPr>
          <p:nvPr>
            <p:ph type="body" idx="7"/>
          </p:nvPr>
        </p:nvSpPr>
        <p:spPr>
          <a:xfrm>
            <a:off x="3000756" y="2067143"/>
            <a:ext cx="1865376" cy="866219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4" name="Google Shape;144;p31"/>
          <p:cNvSpPr txBox="1">
            <a:spLocks noGrp="1"/>
          </p:cNvSpPr>
          <p:nvPr>
            <p:ph type="body" idx="8"/>
          </p:nvPr>
        </p:nvSpPr>
        <p:spPr>
          <a:xfrm>
            <a:off x="5163312" y="2067143"/>
            <a:ext cx="1865376" cy="866219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5" name="Google Shape;145;p31"/>
          <p:cNvSpPr txBox="1">
            <a:spLocks noGrp="1"/>
          </p:cNvSpPr>
          <p:nvPr>
            <p:ph type="body" idx="9"/>
          </p:nvPr>
        </p:nvSpPr>
        <p:spPr>
          <a:xfrm>
            <a:off x="7325868" y="2067143"/>
            <a:ext cx="1865376" cy="866219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Google Shape;146;p31"/>
          <p:cNvSpPr txBox="1">
            <a:spLocks noGrp="1"/>
          </p:cNvSpPr>
          <p:nvPr>
            <p:ph type="body" idx="13"/>
          </p:nvPr>
        </p:nvSpPr>
        <p:spPr>
          <a:xfrm>
            <a:off x="9488424" y="2067143"/>
            <a:ext cx="1865376" cy="866219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Google Shape;147;p31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8" name="Google Shape;148;p31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267568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meline">
  <p:cSld name="Timeline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"/>
          <p:cNvSpPr/>
          <p:nvPr/>
        </p:nvSpPr>
        <p:spPr>
          <a:xfrm>
            <a:off x="1295508" y="3039919"/>
            <a:ext cx="2375255" cy="2734936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1" name="Google Shape;151;p32"/>
          <p:cNvSpPr/>
          <p:nvPr/>
        </p:nvSpPr>
        <p:spPr>
          <a:xfrm>
            <a:off x="3670763" y="1677046"/>
            <a:ext cx="2375255" cy="2734936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2" name="Google Shape;152;p32"/>
          <p:cNvSpPr/>
          <p:nvPr/>
        </p:nvSpPr>
        <p:spPr>
          <a:xfrm>
            <a:off x="4865676" y="3722308"/>
            <a:ext cx="2375255" cy="2734936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3" name="Google Shape;153;p32"/>
          <p:cNvSpPr/>
          <p:nvPr/>
        </p:nvSpPr>
        <p:spPr>
          <a:xfrm>
            <a:off x="7245668" y="3725411"/>
            <a:ext cx="2375255" cy="2734936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4" name="Google Shape;154;p32"/>
          <p:cNvSpPr/>
          <p:nvPr/>
        </p:nvSpPr>
        <p:spPr>
          <a:xfrm>
            <a:off x="8440729" y="1677046"/>
            <a:ext cx="2375255" cy="2734936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5" name="Google Shape;155;p32"/>
          <p:cNvSpPr/>
          <p:nvPr/>
        </p:nvSpPr>
        <p:spPr>
          <a:xfrm>
            <a:off x="1274779" y="1667026"/>
            <a:ext cx="7152768" cy="2736950"/>
          </a:xfrm>
          <a:custGeom>
            <a:avLst/>
            <a:gdLst/>
            <a:ahLst/>
            <a:cxnLst/>
            <a:rect l="l" t="t" r="r" b="b"/>
            <a:pathLst>
              <a:path w="7152768" h="2736950" extrusionOk="0">
                <a:moveTo>
                  <a:pt x="0" y="2063113"/>
                </a:moveTo>
                <a:cubicBezTo>
                  <a:pt x="405781" y="1831271"/>
                  <a:pt x="752967" y="1616359"/>
                  <a:pt x="1197659" y="1371385"/>
                </a:cubicBezTo>
                <a:lnTo>
                  <a:pt x="2393620" y="2055218"/>
                </a:lnTo>
                <a:cubicBezTo>
                  <a:pt x="2396863" y="1599639"/>
                  <a:pt x="2385767" y="1153198"/>
                  <a:pt x="2389010" y="697619"/>
                </a:cubicBezTo>
                <a:lnTo>
                  <a:pt x="3577170" y="0"/>
                </a:lnTo>
                <a:lnTo>
                  <a:pt x="4773889" y="698321"/>
                </a:lnTo>
                <a:cubicBezTo>
                  <a:pt x="4772268" y="1155521"/>
                  <a:pt x="4762088" y="1590256"/>
                  <a:pt x="4760467" y="2047456"/>
                </a:cubicBezTo>
                <a:lnTo>
                  <a:pt x="5972264" y="2736950"/>
                </a:lnTo>
                <a:lnTo>
                  <a:pt x="7152768" y="2052536"/>
                </a:lnTo>
              </a:path>
            </a:pathLst>
          </a:custGeom>
          <a:noFill/>
          <a:ln w="38100" cap="flat" cmpd="sng">
            <a:solidFill>
              <a:srgbClr val="D9E5F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6" name="Google Shape;156;p32"/>
          <p:cNvSpPr/>
          <p:nvPr/>
        </p:nvSpPr>
        <p:spPr>
          <a:xfrm>
            <a:off x="8440979" y="1677475"/>
            <a:ext cx="2373549" cy="2062264"/>
          </a:xfrm>
          <a:custGeom>
            <a:avLst/>
            <a:gdLst/>
            <a:ahLst/>
            <a:cxnLst/>
            <a:rect l="l" t="t" r="r" b="b"/>
            <a:pathLst>
              <a:path w="2373549" h="2062264" extrusionOk="0">
                <a:moveTo>
                  <a:pt x="2373549" y="680936"/>
                </a:moveTo>
                <a:lnTo>
                  <a:pt x="1186774" y="0"/>
                </a:lnTo>
                <a:lnTo>
                  <a:pt x="0" y="690664"/>
                </a:lnTo>
                <a:lnTo>
                  <a:pt x="0" y="2062264"/>
                </a:lnTo>
              </a:path>
            </a:pathLst>
          </a:custGeom>
          <a:noFill/>
          <a:ln w="38100" cap="flat" cmpd="sng">
            <a:solidFill>
              <a:srgbClr val="D9E5F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7" name="Google Shape;157;p32"/>
          <p:cNvSpPr/>
          <p:nvPr/>
        </p:nvSpPr>
        <p:spPr>
          <a:xfrm flipH="1">
            <a:off x="10715501" y="2243467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" name="Google Shape;158;p32"/>
          <p:cNvSpPr/>
          <p:nvPr/>
        </p:nvSpPr>
        <p:spPr>
          <a:xfrm flipH="1">
            <a:off x="9534557" y="1571099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9" name="Google Shape;159;p32"/>
          <p:cNvSpPr/>
          <p:nvPr/>
        </p:nvSpPr>
        <p:spPr>
          <a:xfrm flipH="1">
            <a:off x="8328171" y="2258376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0" name="Google Shape;160;p32"/>
          <p:cNvSpPr/>
          <p:nvPr/>
        </p:nvSpPr>
        <p:spPr>
          <a:xfrm flipH="1">
            <a:off x="8333460" y="3610854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1" name="Google Shape;161;p32"/>
          <p:cNvSpPr/>
          <p:nvPr/>
        </p:nvSpPr>
        <p:spPr>
          <a:xfrm flipH="1">
            <a:off x="7146016" y="4290860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2" name="Google Shape;162;p32"/>
          <p:cNvSpPr/>
          <p:nvPr/>
        </p:nvSpPr>
        <p:spPr>
          <a:xfrm flipH="1">
            <a:off x="5937847" y="3613390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" name="Google Shape;163;p32"/>
          <p:cNvSpPr/>
          <p:nvPr/>
        </p:nvSpPr>
        <p:spPr>
          <a:xfrm flipH="1">
            <a:off x="5951993" y="2251300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4" name="Google Shape;164;p32"/>
          <p:cNvSpPr/>
          <p:nvPr/>
        </p:nvSpPr>
        <p:spPr>
          <a:xfrm flipH="1">
            <a:off x="4778156" y="1565771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5" name="Google Shape;165;p32"/>
          <p:cNvSpPr/>
          <p:nvPr/>
        </p:nvSpPr>
        <p:spPr>
          <a:xfrm flipH="1">
            <a:off x="3565843" y="2247823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" name="Google Shape;166;p32"/>
          <p:cNvSpPr/>
          <p:nvPr/>
        </p:nvSpPr>
        <p:spPr>
          <a:xfrm flipH="1">
            <a:off x="3565952" y="3613390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7" name="Google Shape;167;p32"/>
          <p:cNvSpPr/>
          <p:nvPr/>
        </p:nvSpPr>
        <p:spPr>
          <a:xfrm flipH="1">
            <a:off x="2386318" y="2962784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8" name="Google Shape;168;p32"/>
          <p:cNvSpPr/>
          <p:nvPr/>
        </p:nvSpPr>
        <p:spPr>
          <a:xfrm flipH="1">
            <a:off x="1190302" y="3612210"/>
            <a:ext cx="204312" cy="236468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9E5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" name="Google Shape;169;p32" descr="Click icon to add picture"/>
          <p:cNvSpPr txBox="1">
            <a:spLocks noGrp="1"/>
          </p:cNvSpPr>
          <p:nvPr>
            <p:ph type="body" idx="1"/>
          </p:nvPr>
        </p:nvSpPr>
        <p:spPr>
          <a:xfrm>
            <a:off x="1507136" y="3865003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0" name="Google Shape;170;p32"/>
          <p:cNvSpPr txBox="1">
            <a:spLocks noGrp="1"/>
          </p:cNvSpPr>
          <p:nvPr>
            <p:ph type="body" idx="2"/>
          </p:nvPr>
        </p:nvSpPr>
        <p:spPr>
          <a:xfrm>
            <a:off x="1507136" y="4447079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1" name="Google Shape;171;p32" descr="Click icon to add picture"/>
          <p:cNvSpPr txBox="1">
            <a:spLocks noGrp="1"/>
          </p:cNvSpPr>
          <p:nvPr>
            <p:ph type="body" idx="3"/>
          </p:nvPr>
        </p:nvSpPr>
        <p:spPr>
          <a:xfrm>
            <a:off x="3889942" y="2355643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2" name="Google Shape;172;p32"/>
          <p:cNvSpPr txBox="1">
            <a:spLocks noGrp="1"/>
          </p:cNvSpPr>
          <p:nvPr>
            <p:ph type="body" idx="4"/>
          </p:nvPr>
        </p:nvSpPr>
        <p:spPr>
          <a:xfrm>
            <a:off x="3889942" y="2937719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3" name="Google Shape;173;p32" descr="Click icon to add picture"/>
          <p:cNvSpPr txBox="1">
            <a:spLocks noGrp="1"/>
          </p:cNvSpPr>
          <p:nvPr>
            <p:ph type="body" idx="5"/>
          </p:nvPr>
        </p:nvSpPr>
        <p:spPr>
          <a:xfrm>
            <a:off x="5107230" y="4469081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4" name="Google Shape;174;p32"/>
          <p:cNvSpPr txBox="1">
            <a:spLocks noGrp="1"/>
          </p:cNvSpPr>
          <p:nvPr>
            <p:ph type="body" idx="6"/>
          </p:nvPr>
        </p:nvSpPr>
        <p:spPr>
          <a:xfrm>
            <a:off x="5107230" y="5051157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5" name="Google Shape;175;p32" descr="Click icon to add picture"/>
          <p:cNvSpPr txBox="1">
            <a:spLocks noGrp="1"/>
          </p:cNvSpPr>
          <p:nvPr>
            <p:ph type="body" idx="7"/>
          </p:nvPr>
        </p:nvSpPr>
        <p:spPr>
          <a:xfrm>
            <a:off x="7501941" y="4469081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6" name="Google Shape;176;p32"/>
          <p:cNvSpPr txBox="1">
            <a:spLocks noGrp="1"/>
          </p:cNvSpPr>
          <p:nvPr>
            <p:ph type="body" idx="8"/>
          </p:nvPr>
        </p:nvSpPr>
        <p:spPr>
          <a:xfrm>
            <a:off x="7501941" y="5051157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7" name="Google Shape;177;p32" descr="Click icon to add picture"/>
          <p:cNvSpPr txBox="1">
            <a:spLocks noGrp="1"/>
          </p:cNvSpPr>
          <p:nvPr>
            <p:ph type="body" idx="9"/>
          </p:nvPr>
        </p:nvSpPr>
        <p:spPr>
          <a:xfrm>
            <a:off x="8734718" y="2355643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8" name="Google Shape;178;p32"/>
          <p:cNvSpPr txBox="1">
            <a:spLocks noGrp="1"/>
          </p:cNvSpPr>
          <p:nvPr>
            <p:ph type="body" idx="13"/>
          </p:nvPr>
        </p:nvSpPr>
        <p:spPr>
          <a:xfrm>
            <a:off x="8734718" y="2937719"/>
            <a:ext cx="1877575" cy="506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9" name="Google Shape;179;p32"/>
          <p:cNvSpPr txBox="1">
            <a:spLocks noGrp="1"/>
          </p:cNvSpPr>
          <p:nvPr>
            <p:ph type="title"/>
          </p:nvPr>
        </p:nvSpPr>
        <p:spPr>
          <a:xfrm>
            <a:off x="578914" y="726705"/>
            <a:ext cx="10515600" cy="1205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0" name="Google Shape;180;p32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1" name="Google Shape;181;p32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43000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3"/>
          <p:cNvSpPr/>
          <p:nvPr/>
        </p:nvSpPr>
        <p:spPr>
          <a:xfrm flipH="1">
            <a:off x="783145" y="4057904"/>
            <a:ext cx="1886359" cy="2213189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4" name="Google Shape;184;p33"/>
          <p:cNvSpPr/>
          <p:nvPr/>
        </p:nvSpPr>
        <p:spPr>
          <a:xfrm flipH="1">
            <a:off x="0" y="3709992"/>
            <a:ext cx="1157948" cy="1502830"/>
          </a:xfrm>
          <a:custGeom>
            <a:avLst/>
            <a:gdLst/>
            <a:ahLst/>
            <a:cxnLst/>
            <a:rect l="l" t="t" r="r" b="b"/>
            <a:pathLst>
              <a:path w="1157948" h="1502830" extrusionOk="0">
                <a:moveTo>
                  <a:pt x="638572" y="0"/>
                </a:moveTo>
                <a:lnTo>
                  <a:pt x="0" y="378385"/>
                </a:lnTo>
                <a:lnTo>
                  <a:pt x="0" y="1129800"/>
                </a:lnTo>
                <a:lnTo>
                  <a:pt x="640317" y="1502830"/>
                </a:lnTo>
                <a:lnTo>
                  <a:pt x="1157948" y="1200968"/>
                </a:lnTo>
                <a:lnTo>
                  <a:pt x="1157948" y="304639"/>
                </a:lnTo>
                <a:close/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5" name="Google Shape;185;p33" descr="Click icon to add picture"/>
          <p:cNvSpPr txBox="1">
            <a:spLocks noGrp="1"/>
          </p:cNvSpPr>
          <p:nvPr>
            <p:ph type="body" idx="1"/>
          </p:nvPr>
        </p:nvSpPr>
        <p:spPr>
          <a:xfrm>
            <a:off x="4550705" y="3625598"/>
            <a:ext cx="2653545" cy="587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6" name="Google Shape;186;p33"/>
          <p:cNvSpPr txBox="1">
            <a:spLocks noGrp="1"/>
          </p:cNvSpPr>
          <p:nvPr>
            <p:ph type="body" idx="2"/>
          </p:nvPr>
        </p:nvSpPr>
        <p:spPr>
          <a:xfrm>
            <a:off x="4550705" y="4246516"/>
            <a:ext cx="2653545" cy="1727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7" name="Google Shape;187;p33"/>
          <p:cNvSpPr>
            <a:spLocks noGrp="1"/>
          </p:cNvSpPr>
          <p:nvPr>
            <p:ph type="pic" idx="3"/>
          </p:nvPr>
        </p:nvSpPr>
        <p:spPr>
          <a:xfrm>
            <a:off x="1788170" y="2296125"/>
            <a:ext cx="1886360" cy="2144668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188" name="Google Shape;188;p33"/>
          <p:cNvSpPr txBox="1">
            <a:spLocks noGrp="1"/>
          </p:cNvSpPr>
          <p:nvPr>
            <p:ph type="title"/>
          </p:nvPr>
        </p:nvSpPr>
        <p:spPr>
          <a:xfrm>
            <a:off x="4550704" y="1690878"/>
            <a:ext cx="659942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9" name="Google Shape;189;p33" descr="Click icon to add picture"/>
          <p:cNvSpPr txBox="1">
            <a:spLocks noGrp="1"/>
          </p:cNvSpPr>
          <p:nvPr>
            <p:ph type="body" idx="4"/>
          </p:nvPr>
        </p:nvSpPr>
        <p:spPr>
          <a:xfrm>
            <a:off x="7811506" y="3625598"/>
            <a:ext cx="2653545" cy="587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0" name="Google Shape;190;p33"/>
          <p:cNvSpPr txBox="1">
            <a:spLocks noGrp="1"/>
          </p:cNvSpPr>
          <p:nvPr>
            <p:ph type="body" idx="5"/>
          </p:nvPr>
        </p:nvSpPr>
        <p:spPr>
          <a:xfrm>
            <a:off x="7811506" y="4246516"/>
            <a:ext cx="2653545" cy="1727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1" name="Google Shape;191;p33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4738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">
  <p:cSld name="Three Content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4"/>
          <p:cNvSpPr/>
          <p:nvPr/>
        </p:nvSpPr>
        <p:spPr>
          <a:xfrm>
            <a:off x="0" y="2860787"/>
            <a:ext cx="2361029" cy="3676532"/>
          </a:xfrm>
          <a:custGeom>
            <a:avLst/>
            <a:gdLst/>
            <a:ahLst/>
            <a:cxnLst/>
            <a:rect l="l" t="t" r="r" b="b"/>
            <a:pathLst>
              <a:path w="2361029" h="3676532" extrusionOk="0">
                <a:moveTo>
                  <a:pt x="773997" y="0"/>
                </a:moveTo>
                <a:lnTo>
                  <a:pt x="2361029" y="925683"/>
                </a:lnTo>
                <a:lnTo>
                  <a:pt x="2361029" y="2763949"/>
                </a:lnTo>
                <a:lnTo>
                  <a:pt x="769661" y="3676532"/>
                </a:lnTo>
                <a:lnTo>
                  <a:pt x="0" y="3234717"/>
                </a:lnTo>
                <a:lnTo>
                  <a:pt x="0" y="446885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4" name="Google Shape;194;p34"/>
          <p:cNvSpPr/>
          <p:nvPr/>
        </p:nvSpPr>
        <p:spPr>
          <a:xfrm flipH="1">
            <a:off x="1014233" y="5253270"/>
            <a:ext cx="1710765" cy="1593273"/>
          </a:xfrm>
          <a:custGeom>
            <a:avLst/>
            <a:gdLst/>
            <a:ahLst/>
            <a:cxnLst/>
            <a:rect l="l" t="t" r="r" b="b"/>
            <a:pathLst>
              <a:path w="1710765" h="1593273" extrusionOk="0">
                <a:moveTo>
                  <a:pt x="852873" y="0"/>
                </a:moveTo>
                <a:lnTo>
                  <a:pt x="0" y="494134"/>
                </a:lnTo>
                <a:lnTo>
                  <a:pt x="0" y="1475410"/>
                </a:lnTo>
                <a:lnTo>
                  <a:pt x="206916" y="1593273"/>
                </a:lnTo>
                <a:lnTo>
                  <a:pt x="1502835" y="1593273"/>
                </a:lnTo>
                <a:lnTo>
                  <a:pt x="1709418" y="1475480"/>
                </a:lnTo>
                <a:cubicBezTo>
                  <a:pt x="1707864" y="1146834"/>
                  <a:pt x="1711961" y="820449"/>
                  <a:pt x="1710407" y="491803"/>
                </a:cubicBezTo>
                <a:close/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5" name="Google Shape;195;p34" descr="Click icon to add picture"/>
          <p:cNvSpPr txBox="1">
            <a:spLocks noGrp="1"/>
          </p:cNvSpPr>
          <p:nvPr>
            <p:ph type="body" idx="1"/>
          </p:nvPr>
        </p:nvSpPr>
        <p:spPr>
          <a:xfrm>
            <a:off x="5121140" y="1025236"/>
            <a:ext cx="6232661" cy="420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6" name="Google Shape;196;p34"/>
          <p:cNvSpPr txBox="1">
            <a:spLocks noGrp="1"/>
          </p:cNvSpPr>
          <p:nvPr>
            <p:ph type="body" idx="2"/>
          </p:nvPr>
        </p:nvSpPr>
        <p:spPr>
          <a:xfrm>
            <a:off x="5121139" y="1469069"/>
            <a:ext cx="6232661" cy="1506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7" name="Google Shape;197;p34" descr="Click icon to add picture"/>
          <p:cNvSpPr txBox="1">
            <a:spLocks noGrp="1"/>
          </p:cNvSpPr>
          <p:nvPr>
            <p:ph type="body" idx="3"/>
          </p:nvPr>
        </p:nvSpPr>
        <p:spPr>
          <a:xfrm>
            <a:off x="5121140" y="2984685"/>
            <a:ext cx="6232661" cy="420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8" name="Google Shape;198;p34" descr="Click icon to add picture"/>
          <p:cNvSpPr txBox="1">
            <a:spLocks noGrp="1"/>
          </p:cNvSpPr>
          <p:nvPr>
            <p:ph type="body" idx="4"/>
          </p:nvPr>
        </p:nvSpPr>
        <p:spPr>
          <a:xfrm>
            <a:off x="5121138" y="4597473"/>
            <a:ext cx="6232661" cy="421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9" name="Google Shape;199;p34"/>
          <p:cNvSpPr txBox="1">
            <a:spLocks noGrp="1"/>
          </p:cNvSpPr>
          <p:nvPr>
            <p:ph type="body" idx="5"/>
          </p:nvPr>
        </p:nvSpPr>
        <p:spPr>
          <a:xfrm>
            <a:off x="5121139" y="3419684"/>
            <a:ext cx="6232661" cy="1177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0" name="Google Shape;200;p34"/>
          <p:cNvSpPr txBox="1">
            <a:spLocks noGrp="1"/>
          </p:cNvSpPr>
          <p:nvPr>
            <p:ph type="body" idx="6"/>
          </p:nvPr>
        </p:nvSpPr>
        <p:spPr>
          <a:xfrm>
            <a:off x="5121139" y="5041922"/>
            <a:ext cx="6232661" cy="163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1" name="Google Shape;201;p34"/>
          <p:cNvSpPr/>
          <p:nvPr/>
        </p:nvSpPr>
        <p:spPr>
          <a:xfrm flipH="1">
            <a:off x="2631891" y="4699053"/>
            <a:ext cx="668814" cy="784693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BF192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2" name="Google Shape;202;p34"/>
          <p:cNvSpPr txBox="1">
            <a:spLocks noGrp="1"/>
          </p:cNvSpPr>
          <p:nvPr>
            <p:ph type="title"/>
          </p:nvPr>
        </p:nvSpPr>
        <p:spPr>
          <a:xfrm>
            <a:off x="393600" y="1111011"/>
            <a:ext cx="3994173" cy="2277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3" name="Google Shape;203;p34"/>
          <p:cNvSpPr>
            <a:spLocks noGrp="1"/>
          </p:cNvSpPr>
          <p:nvPr>
            <p:ph type="pic" idx="7"/>
          </p:nvPr>
        </p:nvSpPr>
        <p:spPr>
          <a:xfrm>
            <a:off x="4583703" y="1141669"/>
            <a:ext cx="507778" cy="565882"/>
          </a:xfrm>
          <a:prstGeom prst="rect">
            <a:avLst/>
          </a:prstGeom>
          <a:noFill/>
          <a:ln>
            <a:noFill/>
          </a:ln>
        </p:spPr>
      </p:sp>
      <p:sp>
        <p:nvSpPr>
          <p:cNvPr id="204" name="Google Shape;204;p34"/>
          <p:cNvSpPr>
            <a:spLocks noGrp="1"/>
          </p:cNvSpPr>
          <p:nvPr>
            <p:ph type="pic" idx="8"/>
          </p:nvPr>
        </p:nvSpPr>
        <p:spPr>
          <a:xfrm>
            <a:off x="4574236" y="3105650"/>
            <a:ext cx="536270" cy="565882"/>
          </a:xfrm>
          <a:prstGeom prst="rect">
            <a:avLst/>
          </a:prstGeom>
          <a:noFill/>
          <a:ln>
            <a:noFill/>
          </a:ln>
        </p:spPr>
      </p:sp>
      <p:sp>
        <p:nvSpPr>
          <p:cNvPr id="205" name="Google Shape;205;p34"/>
          <p:cNvSpPr>
            <a:spLocks noGrp="1"/>
          </p:cNvSpPr>
          <p:nvPr>
            <p:ph type="pic" idx="9"/>
          </p:nvPr>
        </p:nvSpPr>
        <p:spPr>
          <a:xfrm>
            <a:off x="4563600" y="4716041"/>
            <a:ext cx="536270" cy="565882"/>
          </a:xfrm>
          <a:prstGeom prst="rect">
            <a:avLst/>
          </a:prstGeom>
          <a:noFill/>
          <a:ln>
            <a:noFill/>
          </a:ln>
        </p:spPr>
      </p:sp>
      <p:sp>
        <p:nvSpPr>
          <p:cNvPr id="206" name="Google Shape;206;p34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10431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自定义版式">
  <p:cSld name="14_自定义版式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5"/>
          <p:cNvSpPr>
            <a:spLocks noGrp="1"/>
          </p:cNvSpPr>
          <p:nvPr>
            <p:ph type="pic" idx="2"/>
          </p:nvPr>
        </p:nvSpPr>
        <p:spPr>
          <a:xfrm>
            <a:off x="7493157" y="529148"/>
            <a:ext cx="4248873" cy="4731130"/>
          </a:xfrm>
          <a:prstGeom prst="rect">
            <a:avLst/>
          </a:prstGeom>
          <a:noFill/>
          <a:ln>
            <a:noFill/>
          </a:ln>
        </p:spPr>
      </p:sp>
      <p:sp>
        <p:nvSpPr>
          <p:cNvPr id="209" name="Google Shape;209;p35"/>
          <p:cNvSpPr txBox="1">
            <a:spLocks noGrp="1"/>
          </p:cNvSpPr>
          <p:nvPr>
            <p:ph type="body" idx="1"/>
          </p:nvPr>
        </p:nvSpPr>
        <p:spPr>
          <a:xfrm>
            <a:off x="517427" y="3253120"/>
            <a:ext cx="4959822" cy="2007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0" name="Google Shape;210;p35"/>
          <p:cNvSpPr/>
          <p:nvPr/>
        </p:nvSpPr>
        <p:spPr>
          <a:xfrm flipH="1">
            <a:off x="7400972" y="4508725"/>
            <a:ext cx="1347680" cy="1581179"/>
          </a:xfrm>
          <a:custGeom>
            <a:avLst/>
            <a:gdLst/>
            <a:ahLst/>
            <a:cxnLst/>
            <a:rect l="l" t="t" r="r" b="b"/>
            <a:pathLst>
              <a:path w="4387647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 cap="flat" cmpd="sng">
            <a:solidFill>
              <a:srgbClr val="FABE7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1" name="Google Shape;211;p35"/>
          <p:cNvSpPr/>
          <p:nvPr/>
        </p:nvSpPr>
        <p:spPr>
          <a:xfrm>
            <a:off x="6521016" y="4772906"/>
            <a:ext cx="663381" cy="758922"/>
          </a:xfrm>
          <a:custGeom>
            <a:avLst/>
            <a:gdLst/>
            <a:ahLst/>
            <a:cxnLst/>
            <a:rect l="l" t="t" r="r" b="b"/>
            <a:pathLst>
              <a:path w="4398682" h="5032188" extrusionOk="0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94698" y="2946400"/>
                  <a:pt x="4398682" y="3789083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2" name="Google Shape;212;p35"/>
          <p:cNvSpPr txBox="1">
            <a:spLocks noGrp="1"/>
          </p:cNvSpPr>
          <p:nvPr>
            <p:ph type="title"/>
          </p:nvPr>
        </p:nvSpPr>
        <p:spPr>
          <a:xfrm>
            <a:off x="517427" y="2497488"/>
            <a:ext cx="982399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3" name="Google Shape;213;p35"/>
          <p:cNvSpPr txBox="1">
            <a:spLocks noGrp="1"/>
          </p:cNvSpPr>
          <p:nvPr>
            <p:ph type="ftr" idx="11"/>
          </p:nvPr>
        </p:nvSpPr>
        <p:spPr>
          <a:xfrm>
            <a:off x="402087" y="6128034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4" name="Google Shape;214;p35"/>
          <p:cNvSpPr txBox="1">
            <a:spLocks noGrp="1"/>
          </p:cNvSpPr>
          <p:nvPr>
            <p:ph type="sldNum" idx="12"/>
          </p:nvPr>
        </p:nvSpPr>
        <p:spPr>
          <a:xfrm>
            <a:off x="11353800" y="6137355"/>
            <a:ext cx="378131" cy="34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20512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">
  <p:cSld name="Thank you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6"/>
          <p:cNvSpPr/>
          <p:nvPr/>
        </p:nvSpPr>
        <p:spPr>
          <a:xfrm>
            <a:off x="410352" y="12435"/>
            <a:ext cx="1455521" cy="1019127"/>
          </a:xfrm>
          <a:custGeom>
            <a:avLst/>
            <a:gdLst/>
            <a:ahLst/>
            <a:cxnLst/>
            <a:rect l="l" t="t" r="r" b="b"/>
            <a:pathLst>
              <a:path w="1455521" h="1019127" extrusionOk="0">
                <a:moveTo>
                  <a:pt x="219223" y="0"/>
                </a:moveTo>
                <a:lnTo>
                  <a:pt x="1236298" y="0"/>
                </a:lnTo>
                <a:lnTo>
                  <a:pt x="1455521" y="385779"/>
                </a:lnTo>
                <a:lnTo>
                  <a:pt x="1095615" y="1019127"/>
                </a:lnTo>
                <a:lnTo>
                  <a:pt x="359906" y="1019127"/>
                </a:lnTo>
                <a:lnTo>
                  <a:pt x="0" y="385779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7" name="Google Shape;217;p36"/>
          <p:cNvSpPr/>
          <p:nvPr/>
        </p:nvSpPr>
        <p:spPr>
          <a:xfrm>
            <a:off x="1579486" y="450004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8" name="Google Shape;218;p36"/>
          <p:cNvSpPr/>
          <p:nvPr/>
        </p:nvSpPr>
        <p:spPr>
          <a:xfrm>
            <a:off x="412218" y="1136470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9" name="Google Shape;219;p36"/>
          <p:cNvSpPr/>
          <p:nvPr/>
        </p:nvSpPr>
        <p:spPr>
          <a:xfrm>
            <a:off x="1580070" y="1812437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0" name="Google Shape;220;p36"/>
          <p:cNvSpPr/>
          <p:nvPr/>
        </p:nvSpPr>
        <p:spPr>
          <a:xfrm>
            <a:off x="3953772" y="4582171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1" name="Google Shape;221;p36"/>
          <p:cNvSpPr/>
          <p:nvPr/>
        </p:nvSpPr>
        <p:spPr>
          <a:xfrm>
            <a:off x="3955762" y="5952136"/>
            <a:ext cx="1455521" cy="932559"/>
          </a:xfrm>
          <a:custGeom>
            <a:avLst/>
            <a:gdLst/>
            <a:ahLst/>
            <a:cxnLst/>
            <a:rect l="l" t="t" r="r" b="b"/>
            <a:pathLst>
              <a:path w="1455521" h="932559" extrusionOk="0">
                <a:moveTo>
                  <a:pt x="359906" y="0"/>
                </a:moveTo>
                <a:lnTo>
                  <a:pt x="1095615" y="0"/>
                </a:lnTo>
                <a:lnTo>
                  <a:pt x="1455521" y="633348"/>
                </a:lnTo>
                <a:lnTo>
                  <a:pt x="1285492" y="932559"/>
                </a:lnTo>
                <a:lnTo>
                  <a:pt x="170030" y="932559"/>
                </a:lnTo>
                <a:lnTo>
                  <a:pt x="0" y="633348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2" name="Google Shape;222;p36"/>
          <p:cNvSpPr/>
          <p:nvPr/>
        </p:nvSpPr>
        <p:spPr>
          <a:xfrm>
            <a:off x="2783996" y="5245443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3" name="Google Shape;223;p36"/>
          <p:cNvSpPr/>
          <p:nvPr/>
        </p:nvSpPr>
        <p:spPr>
          <a:xfrm>
            <a:off x="2767144" y="3880620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solidFill>
            <a:srgbClr val="BA18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4" name="Google Shape;224;p36"/>
          <p:cNvSpPr/>
          <p:nvPr/>
        </p:nvSpPr>
        <p:spPr>
          <a:xfrm>
            <a:off x="3702" y="448131"/>
            <a:ext cx="678871" cy="1266696"/>
          </a:xfrm>
          <a:custGeom>
            <a:avLst/>
            <a:gdLst/>
            <a:ahLst/>
            <a:cxnLst/>
            <a:rect l="l" t="t" r="r" b="b"/>
            <a:pathLst>
              <a:path w="678871" h="1266696" extrusionOk="0">
                <a:moveTo>
                  <a:pt x="0" y="0"/>
                </a:moveTo>
                <a:lnTo>
                  <a:pt x="318965" y="0"/>
                </a:lnTo>
                <a:lnTo>
                  <a:pt x="678871" y="633348"/>
                </a:lnTo>
                <a:lnTo>
                  <a:pt x="318965" y="1266696"/>
                </a:lnTo>
                <a:lnTo>
                  <a:pt x="0" y="1266696"/>
                </a:lnTo>
                <a:close/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5" name="Google Shape;225;p36"/>
          <p:cNvSpPr/>
          <p:nvPr/>
        </p:nvSpPr>
        <p:spPr>
          <a:xfrm>
            <a:off x="1580353" y="3182793"/>
            <a:ext cx="1455521" cy="1266696"/>
          </a:xfrm>
          <a:prstGeom prst="hexagon">
            <a:avLst>
              <a:gd name="adj" fmla="val 28413"/>
              <a:gd name="vf" fmla="val 115470"/>
            </a:avLst>
          </a:prstGeom>
          <a:noFill/>
          <a:ln w="19050" cap="flat" cmpd="sng">
            <a:solidFill>
              <a:srgbClr val="BA182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6" name="Google Shape;226;p36"/>
          <p:cNvSpPr/>
          <p:nvPr/>
        </p:nvSpPr>
        <p:spPr>
          <a:xfrm>
            <a:off x="6334981" y="5962237"/>
            <a:ext cx="1455521" cy="901561"/>
          </a:xfrm>
          <a:custGeom>
            <a:avLst/>
            <a:gdLst/>
            <a:ahLst/>
            <a:cxnLst/>
            <a:rect l="l" t="t" r="r" b="b"/>
            <a:pathLst>
              <a:path w="1455521" h="901561" extrusionOk="0">
                <a:moveTo>
                  <a:pt x="359906" y="0"/>
                </a:moveTo>
                <a:lnTo>
                  <a:pt x="1095615" y="0"/>
                </a:lnTo>
                <a:lnTo>
                  <a:pt x="1455521" y="633348"/>
                </a:lnTo>
                <a:lnTo>
                  <a:pt x="1303107" y="901561"/>
                </a:lnTo>
                <a:lnTo>
                  <a:pt x="152415" y="901561"/>
                </a:lnTo>
                <a:lnTo>
                  <a:pt x="0" y="633348"/>
                </a:lnTo>
                <a:close/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7" name="Google Shape;227;p36"/>
          <p:cNvSpPr>
            <a:spLocks noGrp="1"/>
          </p:cNvSpPr>
          <p:nvPr>
            <p:ph type="pic" idx="2"/>
          </p:nvPr>
        </p:nvSpPr>
        <p:spPr>
          <a:xfrm>
            <a:off x="2754948" y="2502098"/>
            <a:ext cx="1465840" cy="1289394"/>
          </a:xfrm>
          <a:prstGeom prst="hexagon">
            <a:avLst>
              <a:gd name="adj" fmla="val 28349"/>
              <a:gd name="vf" fmla="val 115470"/>
            </a:avLst>
          </a:prstGeom>
          <a:noFill/>
          <a:ln>
            <a:noFill/>
          </a:ln>
        </p:spPr>
      </p:sp>
      <p:sp>
        <p:nvSpPr>
          <p:cNvPr id="228" name="Google Shape;228;p36"/>
          <p:cNvSpPr>
            <a:spLocks noGrp="1"/>
          </p:cNvSpPr>
          <p:nvPr>
            <p:ph type="pic" idx="3"/>
          </p:nvPr>
        </p:nvSpPr>
        <p:spPr>
          <a:xfrm>
            <a:off x="391110" y="2493385"/>
            <a:ext cx="1465840" cy="1289394"/>
          </a:xfrm>
          <a:prstGeom prst="hexagon">
            <a:avLst>
              <a:gd name="adj" fmla="val 28349"/>
              <a:gd name="vf" fmla="val 115470"/>
            </a:avLst>
          </a:prstGeom>
          <a:noFill/>
          <a:ln>
            <a:noFill/>
          </a:ln>
        </p:spPr>
      </p:sp>
      <p:sp>
        <p:nvSpPr>
          <p:cNvPr id="229" name="Google Shape;229;p36"/>
          <p:cNvSpPr>
            <a:spLocks noGrp="1"/>
          </p:cNvSpPr>
          <p:nvPr>
            <p:ph type="pic" idx="4"/>
          </p:nvPr>
        </p:nvSpPr>
        <p:spPr>
          <a:xfrm>
            <a:off x="5151412" y="5238680"/>
            <a:ext cx="1465840" cy="1289394"/>
          </a:xfrm>
          <a:prstGeom prst="hexagon">
            <a:avLst>
              <a:gd name="adj" fmla="val 28349"/>
              <a:gd name="vf" fmla="val 115470"/>
            </a:avLst>
          </a:prstGeom>
          <a:noFill/>
          <a:ln>
            <a:noFill/>
          </a:ln>
        </p:spPr>
      </p:sp>
      <p:sp>
        <p:nvSpPr>
          <p:cNvPr id="230" name="Google Shape;230;p36"/>
          <p:cNvSpPr>
            <a:spLocks noGrp="1"/>
          </p:cNvSpPr>
          <p:nvPr>
            <p:ph type="pic" idx="5"/>
          </p:nvPr>
        </p:nvSpPr>
        <p:spPr>
          <a:xfrm>
            <a:off x="3948599" y="3194928"/>
            <a:ext cx="1465840" cy="1289394"/>
          </a:xfrm>
          <a:prstGeom prst="hexagon">
            <a:avLst>
              <a:gd name="adj" fmla="val 28349"/>
              <a:gd name="vf" fmla="val 115470"/>
            </a:avLst>
          </a:prstGeom>
          <a:noFill/>
          <a:ln>
            <a:noFill/>
          </a:ln>
        </p:spPr>
      </p:sp>
      <p:sp>
        <p:nvSpPr>
          <p:cNvPr id="231" name="Google Shape;231;p36" descr="Click icon to add picture"/>
          <p:cNvSpPr txBox="1">
            <a:spLocks noGrp="1"/>
          </p:cNvSpPr>
          <p:nvPr>
            <p:ph type="body" idx="1"/>
          </p:nvPr>
        </p:nvSpPr>
        <p:spPr>
          <a:xfrm>
            <a:off x="6096000" y="3093990"/>
            <a:ext cx="3034145" cy="1879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2" name="Google Shape;232;p36"/>
          <p:cNvSpPr txBox="1">
            <a:spLocks noGrp="1"/>
          </p:cNvSpPr>
          <p:nvPr>
            <p:ph type="title"/>
          </p:nvPr>
        </p:nvSpPr>
        <p:spPr>
          <a:xfrm>
            <a:off x="6096000" y="1703538"/>
            <a:ext cx="505569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400"/>
              <a:buFont typeface="Roboto"/>
              <a:buNone/>
              <a:defRPr sz="4400" b="1" i="0" u="none" strike="noStrike" cap="none">
                <a:solidFill>
                  <a:schemeClr val="accent6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3" name="Google Shape;233;p36"/>
          <p:cNvSpPr/>
          <p:nvPr/>
        </p:nvSpPr>
        <p:spPr>
          <a:xfrm>
            <a:off x="-6538" y="1815084"/>
            <a:ext cx="697438" cy="1266696"/>
          </a:xfrm>
          <a:custGeom>
            <a:avLst/>
            <a:gdLst/>
            <a:ahLst/>
            <a:cxnLst/>
            <a:rect l="l" t="t" r="r" b="b"/>
            <a:pathLst>
              <a:path w="697438" h="1266696" extrusionOk="0">
                <a:moveTo>
                  <a:pt x="8792" y="8793"/>
                </a:moveTo>
                <a:lnTo>
                  <a:pt x="337532" y="0"/>
                </a:lnTo>
                <a:lnTo>
                  <a:pt x="697438" y="633348"/>
                </a:lnTo>
                <a:lnTo>
                  <a:pt x="337532" y="1266696"/>
                </a:lnTo>
                <a:lnTo>
                  <a:pt x="0" y="1266696"/>
                </a:lnTo>
                <a:cubicBezTo>
                  <a:pt x="0" y="844464"/>
                  <a:pt x="8792" y="431025"/>
                  <a:pt x="8792" y="8793"/>
                </a:cubicBezTo>
                <a:close/>
              </a:path>
            </a:pathLst>
          </a:custGeom>
          <a:noFill/>
          <a:ln w="19050" cap="flat" cmpd="sng">
            <a:solidFill>
              <a:srgbClr val="D5DFE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7599859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C1CDFA-8C47-C7F7-B75D-65178A9E7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B0079-6C68-49D8-BBAD-2EF8BDE5ABBC}" type="datetime1">
              <a:rPr lang="en-US" smtClean="0"/>
              <a:t>6/19/2026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F1239E-EDC7-FD82-0BF0-F70A34938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A35D5C-76CF-DAB1-CF31-2D7F38378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01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5FC38-4652-FA28-6B1E-64CCECE9B9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93CC03-DC27-0FC5-166A-4F3B9C73D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00DBC-C4BF-F14D-1A38-C739EFA1F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18152-FE7C-4F5D-843F-BE30CAA3E52A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752A0-2A9A-B1BD-03CA-46E7F6F9C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E7A2B-6ADC-0663-78D7-5CD4165C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51FAB-DB23-E6E8-2272-3D80F6EDB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F18C3-139A-7CF9-2901-DC7F8FDB2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9D845-8D3F-A6C2-55C8-7021D946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7D172-1163-47FA-88E2-5D7DDC493073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4D54E-EAC5-5849-71E5-33510A2B4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B705C-5435-26FA-2970-EFE6BA12A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5805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3457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28">
          <p15:clr>
            <a:srgbClr val="FBAE40"/>
          </p15:clr>
        </p15:guide>
        <p15:guide id="2" orient="horz" pos="52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0A9E8-36AF-B1F4-DE43-68D10FECD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7CE81-5FCF-AF4D-85D3-7B72052635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E9C52-B5AC-791E-6144-DA0443110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3DC94-3D70-E933-8FBC-16D32BA47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54EF-D6DA-4D09-A797-9E6F12A1CD3A}" type="datetime1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202BA-827E-5BF8-B8AC-7EC9B6CE4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B30BEF-BB05-2DAC-25AD-EB540CEDB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3CD3F-A1A6-EBE6-19CB-B24253B71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7709B7-E09E-3441-4F57-B26854CD2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CC3742-0BE1-A05F-8EBE-5DDCCACB4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53453C-1A08-565C-9130-653DFE083E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F33D63-AB41-F3EC-5C2C-21827D27D7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7C74D4-6673-7A00-72FE-06BA9AC3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B783-135E-43D6-B0A4-C7DC0AC12EBE}" type="datetime1">
              <a:rPr lang="en-US" smtClean="0"/>
              <a:t>6/19/2026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482E94-E09F-F02E-883C-92A17BB7A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E81622-94D8-1EE8-6629-83A8C1D8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0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3B8D7-6F0C-CFD3-7F05-6488AE339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D82A8-5595-EE46-1D77-5D4E8AD3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7CBFB-BC09-42CC-B9F6-9998D3668F4B}" type="datetime1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43836E-69BC-FE65-DD98-E98C82822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0A9A48-6CC7-8D6F-0C6D-5B559ECCB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6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C1CDFA-8C47-C7F7-B75D-65178A9E7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B0079-6C68-49D8-BBAD-2EF8BDE5ABBC}" type="datetime1">
              <a:rPr lang="en-US" smtClean="0"/>
              <a:t>6/19/2026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F1239E-EDC7-FD82-0BF0-F70A34938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A35D5C-76CF-DAB1-CF31-2D7F38378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4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C61B4-2D08-E794-8CB4-E3ABDB66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7203D-BF9F-7009-C060-5874C434E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7D29B-7545-EC02-B787-C089DF5AE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EED4BE-41E2-7B88-DB90-FF1CA3EA3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480C7-20BB-403C-89E9-9590D7367D6F}" type="datetime1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403E3-08E1-F447-7FF6-93F5BA952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54E1E-3805-F0F2-CC49-E6A6E1536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12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F6774-40B5-6051-06E6-998E02868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FDBC93-173B-995E-351A-1F82B5460A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E2931D-0C9B-4CF0-AB70-76615A102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2D75E-3818-9A72-A256-D08D9C341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29E14-024B-4F95-A956-3CF2EE5E4BF6}" type="datetime1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4DB64-F996-5CFB-882D-BDF229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8FAD4-8EAA-F1CD-6C85-BA1713919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96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8BE248-293C-F80B-0839-3ADEE81CA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9D3AE-5308-6232-9534-841B00CE4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EF53A-12B5-4208-05CB-373F4CBD2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9B5DC-62F5-43E2-8AD3-804B806B3802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BA77F-0935-3E3B-470E-BDE89E2477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C5C1A-6684-5F4E-77AF-13BEE817EE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133BC-583F-499E-967A-02C9973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1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/>
          <p:nvPr/>
        </p:nvSpPr>
        <p:spPr>
          <a:xfrm rot="10800000">
            <a:off x="9140221" y="6737131"/>
            <a:ext cx="3051779" cy="120869"/>
          </a:xfrm>
          <a:prstGeom prst="rect">
            <a:avLst/>
          </a:prstGeom>
          <a:solidFill>
            <a:srgbClr val="B818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0"/>
          <p:cNvSpPr/>
          <p:nvPr/>
        </p:nvSpPr>
        <p:spPr>
          <a:xfrm rot="10800000">
            <a:off x="6088442" y="6737131"/>
            <a:ext cx="3051779" cy="12086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0"/>
          <p:cNvSpPr/>
          <p:nvPr/>
        </p:nvSpPr>
        <p:spPr>
          <a:xfrm rot="10800000">
            <a:off x="3036663" y="6737131"/>
            <a:ext cx="3051779" cy="120869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0"/>
          <p:cNvSpPr/>
          <p:nvPr/>
        </p:nvSpPr>
        <p:spPr>
          <a:xfrm rot="10800000">
            <a:off x="-15116" y="6737131"/>
            <a:ext cx="3051779" cy="120869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685869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32">
          <p15:clr>
            <a:srgbClr val="F26B43"/>
          </p15:clr>
        </p15:guide>
        <p15:guide id="2" pos="3840">
          <p15:clr>
            <a:srgbClr val="F26B43"/>
          </p15:clr>
        </p15:guide>
        <p15:guide id="3" pos="5640">
          <p15:clr>
            <a:srgbClr val="F26B43"/>
          </p15:clr>
        </p15:guide>
        <p15:guide id="4" pos="1656">
          <p15:clr>
            <a:srgbClr val="F26B43"/>
          </p15:clr>
        </p15:guide>
        <p15:guide id="5" pos="520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942147A-DB1D-49DE-4DF2-C8DCBA316477}"/>
              </a:ext>
            </a:extLst>
          </p:cNvPr>
          <p:cNvGrpSpPr/>
          <p:nvPr/>
        </p:nvGrpSpPr>
        <p:grpSpPr>
          <a:xfrm>
            <a:off x="0" y="35324"/>
            <a:ext cx="12203278" cy="1207652"/>
            <a:chOff x="0" y="-3588"/>
            <a:chExt cx="12203278" cy="1207652"/>
          </a:xfrm>
        </p:grpSpPr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D064BB8D-80FA-9E54-1CC0-926161F9B2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7BB38BC1-2B41-D1BA-07A2-6B5517FE35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FB10922C-79B4-996D-9566-9D7C5CD7C984}"/>
              </a:ext>
            </a:extLst>
          </p:cNvPr>
          <p:cNvSpPr/>
          <p:nvPr/>
        </p:nvSpPr>
        <p:spPr>
          <a:xfrm rot="10800000">
            <a:off x="9140221" y="6737131"/>
            <a:ext cx="3051779" cy="120869"/>
          </a:xfrm>
          <a:prstGeom prst="rect">
            <a:avLst/>
          </a:prstGeom>
          <a:solidFill>
            <a:srgbClr val="B818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8892B5-AFFA-15CF-31CD-B06A7932C18F}"/>
              </a:ext>
            </a:extLst>
          </p:cNvPr>
          <p:cNvSpPr/>
          <p:nvPr/>
        </p:nvSpPr>
        <p:spPr>
          <a:xfrm rot="10800000">
            <a:off x="6088442" y="6737131"/>
            <a:ext cx="3051779" cy="12086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35E81A-D762-F5A5-2E3A-E706CE4C42C0}"/>
              </a:ext>
            </a:extLst>
          </p:cNvPr>
          <p:cNvSpPr/>
          <p:nvPr/>
        </p:nvSpPr>
        <p:spPr>
          <a:xfrm rot="10800000">
            <a:off x="3036663" y="6737131"/>
            <a:ext cx="3051779" cy="1208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81D8CA-332A-6D61-54DE-B79A7A7E7D7B}"/>
              </a:ext>
            </a:extLst>
          </p:cNvPr>
          <p:cNvSpPr/>
          <p:nvPr/>
        </p:nvSpPr>
        <p:spPr>
          <a:xfrm rot="10800000">
            <a:off x="-15116" y="6737131"/>
            <a:ext cx="3051779" cy="12086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4">
            <a:extLst>
              <a:ext uri="{FF2B5EF4-FFF2-40B4-BE49-F238E27FC236}">
                <a16:creationId xmlns:a16="http://schemas.microsoft.com/office/drawing/2014/main" id="{C5C51219-F8C4-C015-46C4-45EB996C02DA}"/>
              </a:ext>
            </a:extLst>
          </p:cNvPr>
          <p:cNvSpPr txBox="1">
            <a:spLocks/>
          </p:cNvSpPr>
          <p:nvPr/>
        </p:nvSpPr>
        <p:spPr>
          <a:xfrm>
            <a:off x="978273" y="4767579"/>
            <a:ext cx="9979803" cy="991491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UIRP- Brazil for Proposals -Pitch Desk -Template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Roboto" pitchFamily="2" charset="0"/>
              <a:ea typeface="等线 Light" panose="02010600030101010101" pitchFamily="2" charset="-122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Roboto" pitchFamily="2" charset="0"/>
              <a:ea typeface="等线 Light" panose="02010600030101010101" pitchFamily="2" charset="-122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467BFD-EB15-7BA6-675C-1961D46E49AF}"/>
              </a:ext>
            </a:extLst>
          </p:cNvPr>
          <p:cNvSpPr txBox="1"/>
          <p:nvPr/>
        </p:nvSpPr>
        <p:spPr>
          <a:xfrm>
            <a:off x="1015249" y="6063434"/>
            <a:ext cx="9955153" cy="36933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7A037B-2FA6-DCB8-92CF-2DCC9730C1BF}"/>
              </a:ext>
            </a:extLst>
          </p:cNvPr>
          <p:cNvSpPr/>
          <p:nvPr/>
        </p:nvSpPr>
        <p:spPr>
          <a:xfrm>
            <a:off x="990600" y="699946"/>
            <a:ext cx="9955153" cy="404601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D94667-AC39-1466-B9DA-CD2AD2E19CDA}"/>
              </a:ext>
            </a:extLst>
          </p:cNvPr>
          <p:cNvSpPr txBox="1"/>
          <p:nvPr/>
        </p:nvSpPr>
        <p:spPr>
          <a:xfrm>
            <a:off x="1015249" y="5685513"/>
            <a:ext cx="9955153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Please delete this instruction slide –prior uploading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23AE6F-0582-7565-1D71-A7714921D0A2}"/>
              </a:ext>
            </a:extLst>
          </p:cNvPr>
          <p:cNvSpPr txBox="1"/>
          <p:nvPr/>
        </p:nvSpPr>
        <p:spPr>
          <a:xfrm>
            <a:off x="1015249" y="3978467"/>
            <a:ext cx="952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Applicants are encouraged to include relevant maps/photos to highlight the project rationale and provide context overview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Additional information as relevant may be added. 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If required, up to two more slides may be added (optional).</a:t>
            </a:r>
            <a:endParaRPr lang="en-IN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955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76E83-DBC4-BDD7-0705-099A90713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25B102CF-40B6-4903-5700-523735D16D2C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89169EA-8DEB-8943-9E92-F0FD90948763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D86CFA3B-55AC-30BF-EA92-712CFC36788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C7BDF126-C4A1-5092-1436-5AB19E7609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4DB8331-E29A-366F-307F-46DE4BDFFD76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19DBE7E-F62B-D2A0-6771-27EA6C6398D5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9C6CA00-2FBE-302E-91C0-0FE6BFB33BF5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94F5AA5-4501-B34D-3763-C219AD204AAC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0056C50-E904-AFC1-0ED3-9CA8AA2A2F91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A0E3925F-9021-5983-F622-4462EC79932E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BCC67AD8-5065-9F90-988F-7879D76830D6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50720D9E-979E-DD36-4DA5-4C06C537625E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Approach and Methodology: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5014FA8-77EA-6997-EBB8-447BBD4B6A31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CA78A29-A46E-B7D9-B71E-823BF9FC33D3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3ACED73A-DE10-066E-CDDD-CC11EAEE3D46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5980B-00F6-5B36-5E9B-4E0F79D43E59}"/>
              </a:ext>
            </a:extLst>
          </p:cNvPr>
          <p:cNvSpPr/>
          <p:nvPr/>
        </p:nvSpPr>
        <p:spPr>
          <a:xfrm>
            <a:off x="457200" y="973827"/>
            <a:ext cx="10864391" cy="50447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FB9829-47F8-75B5-7A78-B86E2B40D9BC}"/>
              </a:ext>
            </a:extLst>
          </p:cNvPr>
          <p:cNvSpPr txBox="1"/>
          <p:nvPr/>
        </p:nvSpPr>
        <p:spPr>
          <a:xfrm>
            <a:off x="569971" y="3985919"/>
            <a:ext cx="67056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**Please include a 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flowchart or diagram to illustrate your project methodology.</a:t>
            </a:r>
            <a:endParaRPr lang="en-IN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" name="Footer Placeholder 7">
            <a:extLst>
              <a:ext uri="{FF2B5EF4-FFF2-40B4-BE49-F238E27FC236}">
                <a16:creationId xmlns:a16="http://schemas.microsoft.com/office/drawing/2014/main" id="{A30A4F47-FA6B-EE88-709D-8496E17B6BB6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4287065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CAE6C-66B6-FD3D-B6AF-6E2F91BE0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7C1A5B29-3229-A4AE-2D43-71AC91157550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33E2829-073B-31AE-8EA9-0A7626A07F70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3C87702C-464E-C9A6-C9A9-6831635879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0A25D615-4B4A-3179-5D91-7F46CA5336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FCCE35C-7EDB-B05E-AF31-AC507DB1A5F9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C83EF66-8532-46EB-134D-5C8890A9EE91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67979CD-DE6E-0D3A-26CE-7D36D96BE5AD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04CC625-A195-D46A-48C2-5BD4EAA967D4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84BE2B5-09ED-CF5E-403B-892EAA703093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6296DF86-5720-80EA-1499-295F65D7BD86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09A221B1-38DB-F271-A76A-E42F35F128BA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68A1C543-D6B5-359D-F25E-416F8CDA4DA5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Implementation Plan: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Project Governance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6534C43-B78F-E66F-8285-424E656D438B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F231635-D07C-D634-E310-81B10D56BACC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0FA72A70-FE37-2B6A-0212-3C62A624F865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80A55C-4F6F-AA15-546C-B3E9F7C76A2E}"/>
              </a:ext>
            </a:extLst>
          </p:cNvPr>
          <p:cNvSpPr/>
          <p:nvPr/>
        </p:nvSpPr>
        <p:spPr>
          <a:xfrm>
            <a:off x="457200" y="973827"/>
            <a:ext cx="10864391" cy="50447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0C5E25-639B-5199-A223-EFE6AAAD5BDA}"/>
              </a:ext>
            </a:extLst>
          </p:cNvPr>
          <p:cNvSpPr txBox="1"/>
          <p:nvPr/>
        </p:nvSpPr>
        <p:spPr>
          <a:xfrm>
            <a:off x="569971" y="3985919"/>
            <a:ext cx="102127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**Please include a </a:t>
            </a:r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flowchart or diagram to illustrate your tentative project management arrangements (governance structure). City government (s), Implementing partner(s) if any can be included</a:t>
            </a:r>
            <a:endParaRPr lang="en-IN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289BF9-F7C4-D18B-71F1-FCF8E674E82F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4078679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8F33C-0C88-A16A-8C04-3B5B6F065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6D5CDD18-CA25-B144-A3F0-71054F7D74C8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820F98B-32E6-F2A5-EB92-44E32B771371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A5F15DE1-585B-021A-0593-236B2DD645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EF3D6A46-5613-7F16-4A91-CE8E63CB7C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44FE07-CE74-FCE6-3F62-14CEE41B29D2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D5AE273-C67F-01B0-9317-77415DF4240B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D2D78E-C40F-7236-3FA4-93F84AF463A9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864D5DC-9600-0C25-581D-85608C1032AF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372004E-2B86-D8B7-82DE-5F21183105E9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4E1A1ED3-07C2-1437-A97A-0E864B2BBF1A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21077BBB-2CA4-8237-53C6-33A4E5B432AB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2A47AE9B-E60C-EB1D-3A91-0C96D1B074B6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Implementation Plan: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Budget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240B848-7950-BF32-1327-92C42E56E438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E3297D1-10E2-F171-9B45-B388F7DF70E2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728A6CAC-A705-0C47-2B28-5DC37193FCD2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04888B-4D0E-4B4B-C390-F94A79F86067}"/>
              </a:ext>
            </a:extLst>
          </p:cNvPr>
          <p:cNvSpPr/>
          <p:nvPr/>
        </p:nvSpPr>
        <p:spPr>
          <a:xfrm>
            <a:off x="457200" y="973827"/>
            <a:ext cx="10864391" cy="50447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68C646-61E0-3A25-BC0D-EDB9536A16F1}"/>
              </a:ext>
            </a:extLst>
          </p:cNvPr>
          <p:cNvSpPr txBox="1"/>
          <p:nvPr/>
        </p:nvSpPr>
        <p:spPr>
          <a:xfrm>
            <a:off x="569971" y="3985919"/>
            <a:ext cx="102127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**Please include a simple budget summary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CCAD1-7E60-2499-7B61-62A8F2A9D129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3770306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B4289-335B-D179-6DE3-DF740D4A7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44950690-DA0D-E1E1-87D0-B99F40050B2E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B56C6B0-F8EF-841D-094C-29E7073CDF9D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FAC8CF80-DA26-8E4D-DFA9-01EEA51CE6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F5796C05-99DB-1A33-A6C1-3A2A71529FB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D8518BE-022F-5756-51B1-CA19C6FC68B1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EE5BAC5-0D78-D1DA-983E-73229DEE8E64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41C3208-DC7F-FBED-B689-F588C55C9AFB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A229025-727A-C275-66D3-5D0ADB33785C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FC421A0-FC68-596A-43B5-7AC81BEB6AED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84A90CFC-05E1-3636-EAAD-8BBC3727081C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C1ABBA27-F6DE-1EF8-4808-36470B9DD7B3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E40AED68-9C12-9AB9-26A5-DE0EBA46597F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Implementation Plan: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Work Plan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C555406-42FB-F6BC-575C-73AFB2572FC3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D183B8F-8B43-EC87-8C69-7D68B071D279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4CD8C24D-2F7F-9F18-18B1-A96E80367618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EA7D62-03CC-EFF1-AA5B-C37812891DD4}"/>
              </a:ext>
            </a:extLst>
          </p:cNvPr>
          <p:cNvSpPr/>
          <p:nvPr/>
        </p:nvSpPr>
        <p:spPr>
          <a:xfrm>
            <a:off x="457200" y="973827"/>
            <a:ext cx="10864391" cy="50447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37EC08-5A7C-BD6C-FA5F-22BF2C8BA280}"/>
              </a:ext>
            </a:extLst>
          </p:cNvPr>
          <p:cNvSpPr txBox="1"/>
          <p:nvPr/>
        </p:nvSpPr>
        <p:spPr>
          <a:xfrm>
            <a:off x="569971" y="3985919"/>
            <a:ext cx="102127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**Please include a simple excel workplan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B6A418-66E2-4AA1-3776-1A9F55FEA9AC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2057286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0DC2E-DFC8-B9AF-981B-1D4E25C1D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207E7192-C641-8D29-142B-1D038C422EF8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7905085-D458-CA92-1BDC-ED38BA07E2EB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106DBDDF-E4A8-C0B4-6D64-B1AEF301DE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3AB42143-690A-4F50-0C9D-90DD33E40C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00E20C-3C50-9EA5-17E6-CB9FDFD694EB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E843903-75C4-0A9E-DA00-0CA17B1CA717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067037B-C163-466C-F585-331571D1D1C4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5E29CAB-D147-FB36-C36B-8D2F32D907C1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0B36D4C-8EE1-CF71-ED00-C0BA646741BE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7591BBC7-DBDF-F076-5DB6-46230A669DFC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649E715E-7BA5-BB3B-1573-1DFCB4A7CA7D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2C8FCD34-8F04-6ECB-C2D8-5FB51A61EFA5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Sustainability, Replication and Mainstreaming: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D1FE3B3-CA38-A0A9-1229-8733BF22872D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3700D3F-9906-03DD-D574-8834C73D99ED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2B03303B-5A33-A6CB-42C9-FA4579F40BC7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sp>
        <p:nvSpPr>
          <p:cNvPr id="3" name="Footer Placeholder 7">
            <a:extLst>
              <a:ext uri="{FF2B5EF4-FFF2-40B4-BE49-F238E27FC236}">
                <a16:creationId xmlns:a16="http://schemas.microsoft.com/office/drawing/2014/main" id="{C124C980-A435-D6A0-2C53-23A670926107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1198293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73472E4A-FD0C-5EC0-167B-28AB9B97EDAD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88837" t="4043" b="48662"/>
          <a:stretch/>
        </p:blipFill>
        <p:spPr>
          <a:xfrm rot="10800000">
            <a:off x="7477125" y="-15638"/>
            <a:ext cx="4714870" cy="165393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9E8A61EA-F0B2-8CDF-6674-4BAE74794A42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475" t="1918" r="-1475" b="-1918"/>
          <a:stretch/>
        </p:blipFill>
        <p:spPr>
          <a:xfrm>
            <a:off x="0" y="0"/>
            <a:ext cx="1162050" cy="13906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C6DB9B7-8134-2689-BC1A-AAA0AD394E55}"/>
              </a:ext>
            </a:extLst>
          </p:cNvPr>
          <p:cNvSpPr/>
          <p:nvPr/>
        </p:nvSpPr>
        <p:spPr>
          <a:xfrm rot="10800000">
            <a:off x="9140221" y="6737131"/>
            <a:ext cx="3051779" cy="120869"/>
          </a:xfrm>
          <a:prstGeom prst="rect">
            <a:avLst/>
          </a:prstGeom>
          <a:solidFill>
            <a:srgbClr val="B818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B63007-07AE-2E09-D616-9C18E9CFAEF3}"/>
              </a:ext>
            </a:extLst>
          </p:cNvPr>
          <p:cNvSpPr/>
          <p:nvPr/>
        </p:nvSpPr>
        <p:spPr>
          <a:xfrm rot="10800000">
            <a:off x="6088442" y="6737131"/>
            <a:ext cx="3051779" cy="12086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A9C16A-DB7C-A03C-DAF3-05E16F945E69}"/>
              </a:ext>
            </a:extLst>
          </p:cNvPr>
          <p:cNvSpPr/>
          <p:nvPr/>
        </p:nvSpPr>
        <p:spPr>
          <a:xfrm rot="10800000">
            <a:off x="3036663" y="6737131"/>
            <a:ext cx="3051779" cy="1208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CE0F40-C14F-DFE8-D4A5-260FD2E17606}"/>
              </a:ext>
            </a:extLst>
          </p:cNvPr>
          <p:cNvSpPr/>
          <p:nvPr/>
        </p:nvSpPr>
        <p:spPr>
          <a:xfrm rot="10800000">
            <a:off x="-15116" y="6737131"/>
            <a:ext cx="3051779" cy="12086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707E6C7-C438-7607-B881-82D27341A62A}"/>
              </a:ext>
            </a:extLst>
          </p:cNvPr>
          <p:cNvSpPr/>
          <p:nvPr/>
        </p:nvSpPr>
        <p:spPr>
          <a:xfrm>
            <a:off x="0" y="5993961"/>
            <a:ext cx="12199615" cy="289641"/>
          </a:xfrm>
          <a:prstGeom prst="rect">
            <a:avLst/>
          </a:prstGeom>
          <a:solidFill>
            <a:srgbClr val="BF19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3086100" marR="0" lvl="0" indent="-21717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Roboto"/>
                <a:cs typeface="Roboto"/>
                <a:sym typeface="Arial"/>
              </a:rPr>
              <a:t>Thank You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07F0A1E-7B3B-13BC-47E9-CFD5FD9D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342796"/>
              </p:ext>
            </p:extLst>
          </p:nvPr>
        </p:nvGraphicFramePr>
        <p:xfrm>
          <a:off x="315911" y="3627482"/>
          <a:ext cx="11560177" cy="1908000"/>
        </p:xfrm>
        <a:graphic>
          <a:graphicData uri="http://schemas.openxmlformats.org/drawingml/2006/table">
            <a:tbl>
              <a:tblPr firstRow="1" firstCol="1" bandRow="1"/>
              <a:tblGrid>
                <a:gridCol w="3652154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  <a:gridCol w="3133436">
                  <a:extLst>
                    <a:ext uri="{9D8B030D-6E8A-4147-A177-3AD203B41FA5}">
                      <a16:colId xmlns:a16="http://schemas.microsoft.com/office/drawing/2014/main" val="3951436879"/>
                    </a:ext>
                  </a:extLst>
                </a:gridCol>
                <a:gridCol w="4774587">
                  <a:extLst>
                    <a:ext uri="{9D8B030D-6E8A-4147-A177-3AD203B41FA5}">
                      <a16:colId xmlns:a16="http://schemas.microsoft.com/office/drawing/2014/main" val="2395946561"/>
                    </a:ext>
                  </a:extLst>
                </a:gridCol>
              </a:tblGrid>
              <a:tr h="4585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kern="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Focal point-Participating Organization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Name, Designation, Organization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Email ID, phone number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596071"/>
                  </a:ext>
                </a:extLst>
              </a:tr>
              <a:tr h="4831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kern="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Focal point-Government Organization (s)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Name, Designation, Organization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Email ID, phone number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901203"/>
                  </a:ext>
                </a:extLst>
              </a:tr>
              <a:tr h="4831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kern="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Focal point-Implementing Organization(s)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Name, Designation, Organization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Email ID, phone number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195122"/>
                  </a:ext>
                </a:extLst>
              </a:tr>
              <a:tr h="48316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kern="1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**Add more  rows if required 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20903"/>
                  </a:ext>
                </a:extLst>
              </a:tr>
            </a:tbl>
          </a:graphicData>
        </a:graphic>
      </p:graphicFrame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00B769FD-D9CE-3B61-280F-3E959A22C522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7F35567-FC3C-F1BE-D683-F24355A7481F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053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415C7-8873-78A7-6A73-994BC4B2C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894ABC-FCBF-5172-0ABC-FE0F82FC8F04}"/>
              </a:ext>
            </a:extLst>
          </p:cNvPr>
          <p:cNvGrpSpPr/>
          <p:nvPr/>
        </p:nvGrpSpPr>
        <p:grpSpPr>
          <a:xfrm>
            <a:off x="0" y="35324"/>
            <a:ext cx="12203278" cy="1207652"/>
            <a:chOff x="0" y="-3588"/>
            <a:chExt cx="12203278" cy="1207652"/>
          </a:xfrm>
        </p:grpSpPr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ACF944BF-E0E7-6933-FA05-C3D870D2BD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F558D2D-3298-739C-B8DE-8DA1797D431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9D1A2ECE-2BE2-C1BA-D9A9-EF21E48BE4A7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C38DFED-4A89-1054-B866-8E513A6662F3}"/>
              </a:ext>
            </a:extLst>
          </p:cNvPr>
          <p:cNvSpPr/>
          <p:nvPr/>
        </p:nvSpPr>
        <p:spPr>
          <a:xfrm rot="10800000">
            <a:off x="9140221" y="6737131"/>
            <a:ext cx="3051779" cy="120869"/>
          </a:xfrm>
          <a:prstGeom prst="rect">
            <a:avLst/>
          </a:prstGeom>
          <a:solidFill>
            <a:srgbClr val="B818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BC9140-D848-1A59-0983-C957334819CD}"/>
              </a:ext>
            </a:extLst>
          </p:cNvPr>
          <p:cNvSpPr/>
          <p:nvPr/>
        </p:nvSpPr>
        <p:spPr>
          <a:xfrm rot="10800000">
            <a:off x="6088442" y="6737131"/>
            <a:ext cx="3051779" cy="12086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B660619-1B3E-5ED5-4697-03056CB7B593}"/>
              </a:ext>
            </a:extLst>
          </p:cNvPr>
          <p:cNvSpPr/>
          <p:nvPr/>
        </p:nvSpPr>
        <p:spPr>
          <a:xfrm rot="10800000">
            <a:off x="3036663" y="6737131"/>
            <a:ext cx="3051779" cy="1208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B42E44B-FBA6-A855-B956-9002F4512F0E}"/>
              </a:ext>
            </a:extLst>
          </p:cNvPr>
          <p:cNvSpPr/>
          <p:nvPr/>
        </p:nvSpPr>
        <p:spPr>
          <a:xfrm rot="10800000">
            <a:off x="-15116" y="6737131"/>
            <a:ext cx="3051779" cy="12086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itle 4">
            <a:extLst>
              <a:ext uri="{FF2B5EF4-FFF2-40B4-BE49-F238E27FC236}">
                <a16:creationId xmlns:a16="http://schemas.microsoft.com/office/drawing/2014/main" id="{C1A30FE0-146E-39CE-4E07-B53F45B5783D}"/>
              </a:ext>
            </a:extLst>
          </p:cNvPr>
          <p:cNvSpPr txBox="1">
            <a:spLocks/>
          </p:cNvSpPr>
          <p:nvPr/>
        </p:nvSpPr>
        <p:spPr>
          <a:xfrm>
            <a:off x="978273" y="4767579"/>
            <a:ext cx="9979803" cy="991491"/>
          </a:xfrm>
          <a:prstGeom prst="rect">
            <a:avLst/>
          </a:prstGeom>
          <a:solidFill>
            <a:schemeClr val="bg1"/>
          </a:solidFill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Project Title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Roboto" pitchFamily="2" charset="0"/>
              <a:ea typeface="等线 Light" panose="02010600030101010101" pitchFamily="2" charset="-122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Roboto" pitchFamily="2" charset="0"/>
              <a:ea typeface="等线 Light" panose="02010600030101010101" pitchFamily="2" charset="-122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1CD586-755C-1B60-2C47-E31EAA7EE011}"/>
              </a:ext>
            </a:extLst>
          </p:cNvPr>
          <p:cNvSpPr txBox="1"/>
          <p:nvPr/>
        </p:nvSpPr>
        <p:spPr>
          <a:xfrm>
            <a:off x="1015249" y="6063434"/>
            <a:ext cx="9955153" cy="36933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Ref number: Month, Year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6F52FA-DD2C-1EDB-02A9-93EF506519E6}"/>
              </a:ext>
            </a:extLst>
          </p:cNvPr>
          <p:cNvSpPr/>
          <p:nvPr/>
        </p:nvSpPr>
        <p:spPr>
          <a:xfrm>
            <a:off x="990600" y="699946"/>
            <a:ext cx="9955153" cy="404601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CF530F-F454-A112-83C6-7434B0AEFA68}"/>
              </a:ext>
            </a:extLst>
          </p:cNvPr>
          <p:cNvSpPr txBox="1"/>
          <p:nvPr/>
        </p:nvSpPr>
        <p:spPr>
          <a:xfrm>
            <a:off x="1015249" y="5685513"/>
            <a:ext cx="9955153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Organization name : Country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1C181A-4559-5B05-C1D8-98C563E62B81}"/>
              </a:ext>
            </a:extLst>
          </p:cNvPr>
          <p:cNvSpPr txBox="1"/>
          <p:nvPr/>
        </p:nvSpPr>
        <p:spPr>
          <a:xfrm>
            <a:off x="990600" y="4099630"/>
            <a:ext cx="67056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**Please include any image from proposed city/ cities</a:t>
            </a:r>
          </a:p>
          <a:p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Cover page can be customized with key details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8D738C-9DA4-A584-BBCF-ABF4B0F29185}"/>
              </a:ext>
            </a:extLst>
          </p:cNvPr>
          <p:cNvSpPr/>
          <p:nvPr/>
        </p:nvSpPr>
        <p:spPr>
          <a:xfrm>
            <a:off x="46474" y="52018"/>
            <a:ext cx="1199773" cy="57063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tx1"/>
                </a:solidFill>
              </a:rPr>
              <a:t>LOGO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AF93706-4F4C-2FC3-0CC4-EE741C0DAD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330209"/>
              </p:ext>
            </p:extLst>
          </p:nvPr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768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4FC71-CD99-1F9B-9CD3-4B8002AB1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78489456-420C-3623-5604-7F9F17C8FF10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05E2719-0869-65F3-8155-45A6693E3286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7ECBF1A4-D774-2351-2F1F-CD4BF34DE9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CE844515-8CC7-6776-1331-E69D329BC6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F22ED84-6DF5-5C22-678B-070338AFA821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966F86C-CE70-98CB-55E5-6E4BF9F77218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86A7A2A-65D8-5D5F-0A0B-E41E289EC430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9D89E8D-711B-3E49-336E-29876CCA7524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527EC21-4CB9-C310-E8BB-F7B7484F0F9F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10953D76-FA2D-6651-788D-94F2C2D2762A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70C31874-A61C-3573-2152-F2A9D466B774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DA68AB7-2745-B775-9C51-110460457771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graphicFrame>
        <p:nvGraphicFramePr>
          <p:cNvPr id="2" name="Table 39">
            <a:extLst>
              <a:ext uri="{FF2B5EF4-FFF2-40B4-BE49-F238E27FC236}">
                <a16:creationId xmlns:a16="http://schemas.microsoft.com/office/drawing/2014/main" id="{3491B3DC-3326-A7BA-378E-3A8397723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996807"/>
              </p:ext>
            </p:extLst>
          </p:nvPr>
        </p:nvGraphicFramePr>
        <p:xfrm>
          <a:off x="673734" y="965971"/>
          <a:ext cx="4620239" cy="10359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6135">
                  <a:extLst>
                    <a:ext uri="{9D8B030D-6E8A-4147-A177-3AD203B41FA5}">
                      <a16:colId xmlns:a16="http://schemas.microsoft.com/office/drawing/2014/main" val="2690573134"/>
                    </a:ext>
                  </a:extLst>
                </a:gridCol>
                <a:gridCol w="3374104">
                  <a:extLst>
                    <a:ext uri="{9D8B030D-6E8A-4147-A177-3AD203B41FA5}">
                      <a16:colId xmlns:a16="http://schemas.microsoft.com/office/drawing/2014/main" val="3527833505"/>
                    </a:ext>
                  </a:extLst>
                </a:gridCol>
              </a:tblGrid>
              <a:tr h="103594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Roboto"/>
                          <a:ea typeface="Roboto"/>
                          <a:cs typeface="Roboto"/>
                        </a:rPr>
                        <a:t>Brazil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dirty="0">
                          <a:solidFill>
                            <a:prstClr val="black"/>
                          </a:solidFill>
                          <a:latin typeface="Roboto"/>
                          <a:ea typeface="Roboto"/>
                          <a:cs typeface="Roboto"/>
                        </a:rPr>
                        <a:t>Name of city/ cities</a:t>
                      </a:r>
                      <a:endParaRPr lang="en-US" sz="1400" b="0" dirty="0">
                        <a:latin typeface="Roboto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80872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589AEC3-39E6-F71D-2018-056AF7B1A982}"/>
              </a:ext>
            </a:extLst>
          </p:cNvPr>
          <p:cNvSpPr/>
          <p:nvPr/>
        </p:nvSpPr>
        <p:spPr>
          <a:xfrm>
            <a:off x="5670182" y="973828"/>
            <a:ext cx="5651409" cy="36889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A96D38-92FB-4111-51B1-6C567BBF8A4B}"/>
              </a:ext>
            </a:extLst>
          </p:cNvPr>
          <p:cNvSpPr txBox="1"/>
          <p:nvPr/>
        </p:nvSpPr>
        <p:spPr>
          <a:xfrm>
            <a:off x="5670182" y="3558651"/>
            <a:ext cx="67056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**Please include a context map (region/ country) of your choice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76EAF87-B4F2-B370-455F-929F55296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773762"/>
              </p:ext>
            </p:extLst>
          </p:nvPr>
        </p:nvGraphicFramePr>
        <p:xfrm>
          <a:off x="674477" y="2213089"/>
          <a:ext cx="4619868" cy="2398079"/>
        </p:xfrm>
        <a:graphic>
          <a:graphicData uri="http://schemas.openxmlformats.org/drawingml/2006/table">
            <a:tbl>
              <a:tblPr firstRow="1" firstCol="1" bandRow="1"/>
              <a:tblGrid>
                <a:gridCol w="2309934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  <a:gridCol w="2309934">
                  <a:extLst>
                    <a:ext uri="{9D8B030D-6E8A-4147-A177-3AD203B41FA5}">
                      <a16:colId xmlns:a16="http://schemas.microsoft.com/office/drawing/2014/main" val="2091116088"/>
                    </a:ext>
                  </a:extLst>
                </a:gridCol>
              </a:tblGrid>
              <a:tr h="21464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885883"/>
                  </a:ext>
                </a:extLst>
              </a:tr>
              <a:tr h="21464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Sector, Hazard and Thematic focus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  <a:tr h="5455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Hazard(s)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0041355"/>
                  </a:ext>
                </a:extLst>
              </a:tr>
              <a:tr h="545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Sector(s)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817222"/>
                  </a:ext>
                </a:extLst>
              </a:tr>
              <a:tr h="545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Themes (s)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427758"/>
                  </a:ext>
                </a:extLst>
              </a:tr>
            </a:tbl>
          </a:graphicData>
        </a:graphic>
      </p:graphicFrame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2389254E-2A1F-46A7-56D4-321B7F59137E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7D103F34-5C87-9C71-47DA-63C086F01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17388"/>
              </p:ext>
            </p:extLst>
          </p:nvPr>
        </p:nvGraphicFramePr>
        <p:xfrm>
          <a:off x="5670182" y="4843256"/>
          <a:ext cx="5651408" cy="1421067"/>
        </p:xfrm>
        <a:graphic>
          <a:graphicData uri="http://schemas.openxmlformats.org/drawingml/2006/table">
            <a:tbl>
              <a:tblPr firstRow="1" firstCol="1" bandRow="1"/>
              <a:tblGrid>
                <a:gridCol w="2170798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  <a:gridCol w="3480610">
                  <a:extLst>
                    <a:ext uri="{9D8B030D-6E8A-4147-A177-3AD203B41FA5}">
                      <a16:colId xmlns:a16="http://schemas.microsoft.com/office/drawing/2014/main" val="3951436879"/>
                    </a:ext>
                  </a:extLst>
                </a:gridCol>
              </a:tblGrid>
              <a:tr h="21464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Implementing Partner(s) if any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  <a:tr h="5689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Implementing partner organizations (if any) 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596071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1AD4E5AD-4355-0D71-7D00-C56F2A8D74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05416"/>
              </p:ext>
            </p:extLst>
          </p:nvPr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28" name="Title 4">
            <a:extLst>
              <a:ext uri="{FF2B5EF4-FFF2-40B4-BE49-F238E27FC236}">
                <a16:creationId xmlns:a16="http://schemas.microsoft.com/office/drawing/2014/main" id="{8087F666-AD2A-FECE-4838-ED1599F94B9C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Summary: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Project Overview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916B866-49E1-7728-E45C-74A5B2394C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882827"/>
              </p:ext>
            </p:extLst>
          </p:nvPr>
        </p:nvGraphicFramePr>
        <p:xfrm>
          <a:off x="673734" y="4941945"/>
          <a:ext cx="4619868" cy="1306894"/>
        </p:xfrm>
        <a:graphic>
          <a:graphicData uri="http://schemas.openxmlformats.org/drawingml/2006/table">
            <a:tbl>
              <a:tblPr firstRow="1" firstCol="1" bandRow="1"/>
              <a:tblGrid>
                <a:gridCol w="2309934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  <a:gridCol w="2309934">
                  <a:extLst>
                    <a:ext uri="{9D8B030D-6E8A-4147-A177-3AD203B41FA5}">
                      <a16:colId xmlns:a16="http://schemas.microsoft.com/office/drawing/2014/main" val="2091116088"/>
                    </a:ext>
                  </a:extLst>
                </a:gridCol>
              </a:tblGrid>
              <a:tr h="21464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885883"/>
                  </a:ext>
                </a:extLst>
              </a:tr>
              <a:tr h="5455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Budget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0041355"/>
                  </a:ext>
                </a:extLst>
              </a:tr>
              <a:tr h="545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Duration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817222"/>
                  </a:ext>
                </a:extLst>
              </a:tr>
            </a:tbl>
          </a:graphicData>
        </a:graphic>
      </p:graphicFrame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3438C202-EF2E-AD12-BE61-169C79C4F189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182859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ACC51-7C86-92CD-D246-8C21589CE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386630F9-280F-5612-298B-0330C3A80395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3545237-311D-00B2-8A1F-63250580F2E6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3B472CEE-2FFD-C702-A8FA-E3399618DC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F39B0CEC-76AF-E3ED-487C-A7E1A0F820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37EE0F8-9E61-BE2A-4084-D4146B0D5B70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05B8504-B8F4-2FF0-6611-D62A3130320D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42688CB-6280-39DB-97D5-415DB68E48DB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EE84D13-3C28-90A5-DDC9-B7BAB3D9270D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1C3DBE6-0D03-D38A-EDD0-2ADF3DB6942C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33BA0374-F0E0-2E8E-E4BB-77CA7BEF9C90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F21433F2-7308-4DB5-B5CC-3196FDD4F2A6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9FE2827-CF63-DF50-6512-E3879283CC57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0EC30C-C8EC-8988-7C99-F0CE29DA2E89}"/>
              </a:ext>
            </a:extLst>
          </p:cNvPr>
          <p:cNvSpPr/>
          <p:nvPr/>
        </p:nvSpPr>
        <p:spPr>
          <a:xfrm>
            <a:off x="495301" y="1123109"/>
            <a:ext cx="5067300" cy="36889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5209C5-1456-D2B0-164B-36244D05EF18}"/>
              </a:ext>
            </a:extLst>
          </p:cNvPr>
          <p:cNvSpPr txBox="1"/>
          <p:nvPr/>
        </p:nvSpPr>
        <p:spPr>
          <a:xfrm>
            <a:off x="5889395" y="3565772"/>
            <a:ext cx="67056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**Please include a context map city or cities 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A49A2325-A001-9C8B-30CB-897EB78E6C60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0EE77A52-F9B7-EBEC-09A7-AF7CAAF61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044711"/>
              </p:ext>
            </p:extLst>
          </p:nvPr>
        </p:nvGraphicFramePr>
        <p:xfrm>
          <a:off x="489409" y="4917231"/>
          <a:ext cx="10984581" cy="1421067"/>
        </p:xfrm>
        <a:graphic>
          <a:graphicData uri="http://schemas.openxmlformats.org/drawingml/2006/table">
            <a:tbl>
              <a:tblPr firstRow="1" firstCol="1" bandRow="1"/>
              <a:tblGrid>
                <a:gridCol w="10984581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2146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Project Summary 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  <a:tr h="568966"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596071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6F5DE34-826A-4ECA-F6F9-091C9752796E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28" name="Title 4">
            <a:extLst>
              <a:ext uri="{FF2B5EF4-FFF2-40B4-BE49-F238E27FC236}">
                <a16:creationId xmlns:a16="http://schemas.microsoft.com/office/drawing/2014/main" id="{91873570-032A-FC3C-FA79-5AF56E0E77E0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Summary: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Context Overview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ABD2E3A-588E-9D27-8ACB-02526A0648EA}"/>
              </a:ext>
            </a:extLst>
          </p:cNvPr>
          <p:cNvSpPr/>
          <p:nvPr/>
        </p:nvSpPr>
        <p:spPr>
          <a:xfrm>
            <a:off x="5822582" y="1126228"/>
            <a:ext cx="5651409" cy="36889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E9C136-5C8B-EF44-724A-9B1E51B52E7B}"/>
              </a:ext>
            </a:extLst>
          </p:cNvPr>
          <p:cNvSpPr txBox="1"/>
          <p:nvPr/>
        </p:nvSpPr>
        <p:spPr>
          <a:xfrm>
            <a:off x="718009" y="3565772"/>
            <a:ext cx="67056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**Please include a context map (region &gt;country&gt; city)</a:t>
            </a: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EB093BD9-725E-5DA0-3DE8-8F801AD12887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43669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0A3EE-6ABB-F690-2269-F701C48A8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4E628F56-A865-C9DA-DE64-EB04BCDBAF70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7675726-6F00-C55D-9BFC-B3F2B01CE45B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F81204B9-23EE-1808-2F8C-52A1BFEB31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1DAD96F5-FB72-4166-7E27-23A7B6CC8B6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87399A3-64AE-86E0-BA16-6DC40FE73CC0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60EE5D6-8FCD-CED9-E60C-FDB1926241E0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6AD0CF3-0AF3-A37F-B0D6-A7C6F7092569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9FE1E8-49EC-B46B-E5F5-01825D8A55B5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4976042-59FA-21B1-B66B-5DBACC3C1490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2F9AEDFE-BCD2-4F5D-95E5-CE8842B6D4EC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9672A997-C84A-C694-0AEC-6525BF151504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A5EBF1B-5EAC-7C9F-09FF-7468C5557A97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D8321D-4800-091F-6C00-26A7880523C5}"/>
              </a:ext>
            </a:extLst>
          </p:cNvPr>
          <p:cNvSpPr/>
          <p:nvPr/>
        </p:nvSpPr>
        <p:spPr>
          <a:xfrm>
            <a:off x="457200" y="973828"/>
            <a:ext cx="10864391" cy="36889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27EA02-2EC0-C4B4-A531-487A02F1924C}"/>
              </a:ext>
            </a:extLst>
          </p:cNvPr>
          <p:cNvSpPr txBox="1"/>
          <p:nvPr/>
        </p:nvSpPr>
        <p:spPr>
          <a:xfrm>
            <a:off x="569971" y="3985919"/>
            <a:ext cx="95798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**Please provide maps/ photos/diagrams that illustrate the climate and disaster risks faced by the city/ cities. Include  images of the project location, hazard, risk, vulnerability etc.</a:t>
            </a:r>
            <a:endParaRPr lang="en-IN" sz="11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B6A016F1-A224-D68D-784D-97CEF2A7E0EA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8452D196-FDF3-CA26-B17C-A090B5DB9B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207534"/>
              </p:ext>
            </p:extLst>
          </p:nvPr>
        </p:nvGraphicFramePr>
        <p:xfrm>
          <a:off x="457200" y="4843256"/>
          <a:ext cx="10864390" cy="1421067"/>
        </p:xfrm>
        <a:graphic>
          <a:graphicData uri="http://schemas.openxmlformats.org/drawingml/2006/table">
            <a:tbl>
              <a:tblPr firstRow="1" firstCol="1" bandRow="1"/>
              <a:tblGrid>
                <a:gridCol w="10864390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2146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Key climate/ disaster risks experienced and its impact on infrastructure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  <a:tr h="568966"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Include brief points on key challenges/ issues this proposed project aims to address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596071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16F4BD1E-DD55-7635-598F-E1E8F2BB8C4F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28" name="Title 4">
            <a:extLst>
              <a:ext uri="{FF2B5EF4-FFF2-40B4-BE49-F238E27FC236}">
                <a16:creationId xmlns:a16="http://schemas.microsoft.com/office/drawing/2014/main" id="{CCCB848E-87F1-92A7-3FBC-14B3D8D00D79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Summary: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Climate /Disaster risks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1569FBF9-FAFC-2CCE-6D09-47F0CF7ADB7D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1222269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1EE3C-2428-90C6-D985-E547052E3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29216362-4471-D905-BF97-059850013B9B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99C23BE-0E74-E885-A7D1-CF4DCA263F66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ABCBCD41-3A10-7BE7-0CFC-020F9F65A1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245AD05B-2E39-8FB1-492C-165EBB7F46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D13C758-204B-C623-816D-CAE6F7A14D11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E4B23C-60BD-783E-F813-47608872AD43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B9B8117-208D-3029-3B85-99C18C5E326E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9DCB815-A266-BCFC-0598-A94676FFC8C4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1808F82-CFC1-9CB4-5A5D-D6981BEF9B7E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BBF79766-7F55-AE89-3481-921D073124CD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8C0BBCE7-0CEC-2B6B-15D8-2853883B57E4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4E52153-23C9-DD45-9E43-2C6E3A1499AE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5CBB7CC6-10A3-84E0-2369-E4C1CAD6A81F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D6C93F2-E247-DF59-77BD-63B8245F9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414333"/>
              </p:ext>
            </p:extLst>
          </p:nvPr>
        </p:nvGraphicFramePr>
        <p:xfrm>
          <a:off x="656247" y="2793292"/>
          <a:ext cx="10864390" cy="155587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0864390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2293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  <a:tr h="132657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3200" b="1" kern="100" dirty="0">
                          <a:solidFill>
                            <a:srgbClr val="C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Value addition statement</a:t>
                      </a: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596071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B560A81A-5DDC-DF31-6A34-86E5CA0B653C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28" name="Title 4">
            <a:extLst>
              <a:ext uri="{FF2B5EF4-FFF2-40B4-BE49-F238E27FC236}">
                <a16:creationId xmlns:a16="http://schemas.microsoft.com/office/drawing/2014/main" id="{8985AFED-F0B7-BD4C-F5A8-87FDBB38229B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Summary: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Value addition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B5BE2831-AAA8-A182-7074-2E1619F6BABC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71916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D2619-E1DD-B7C1-1329-0214F29F5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22986DF5-0735-9016-5B59-138BC4E9D6DD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1AE11B9-1BA9-0BA1-91C3-3AEBED4BC4CC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5EDBA4AD-6459-30E0-4830-FE0F5047B7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1F0A3C6A-436F-F80B-46ED-550A3B511A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54F1D23-8739-26FC-DE47-4282897D7872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ECB0544-0E5D-3D42-0344-3AF5A39FF5F7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A78F954-D98E-CD96-D639-969C96416D52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DE18A3F-CBCE-CFCA-5444-5D0FBB333EF8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AB9979F-67F5-7275-061B-F05BDEDE3135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074B74DD-7804-6CC5-5750-FAFA0F220AF6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47D82186-298C-6A5D-C059-EBEB3CBFD88E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9C1DA81-030F-1FF3-3D1E-EA27CCAF3B86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D837CF6A-6F23-311F-CA8E-C866BAE0E433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812725AE-B6C3-0502-82A5-BF3BA53EA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889897"/>
              </p:ext>
            </p:extLst>
          </p:nvPr>
        </p:nvGraphicFramePr>
        <p:xfrm>
          <a:off x="757639" y="1782898"/>
          <a:ext cx="10864390" cy="1649349"/>
        </p:xfrm>
        <a:graphic>
          <a:graphicData uri="http://schemas.openxmlformats.org/drawingml/2006/table">
            <a:tbl>
              <a:tblPr firstRow="1" firstCol="1" bandRow="1"/>
              <a:tblGrid>
                <a:gridCol w="10864390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2146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Specify how the funding support will leverage future city infrastructure investments while advancing adaptation pathways and city transformation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  <a:tr h="568966"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596071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3208465B-947F-BDCE-9467-3522EAFACAB4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28" name="Title 4">
            <a:extLst>
              <a:ext uri="{FF2B5EF4-FFF2-40B4-BE49-F238E27FC236}">
                <a16:creationId xmlns:a16="http://schemas.microsoft.com/office/drawing/2014/main" id="{272C41BC-E977-1BE4-6961-BEB27398C192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Summary: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Climate /Disaster risks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31F30CDE-B1B0-449C-7A67-57E841634688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2466185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FB619-798F-DE01-C6F8-21ACD510F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2E02E1F9-0FDC-8749-5548-82731981B257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DD0EE5D-25C8-059F-8D86-0BAD0D1E9152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083EAB57-EEAC-95D0-E204-6B27418BD3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DD605A00-C5EC-B85A-BBF3-836169FE29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08C68F-2F46-81E8-1960-F45D9484BEAD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8DD9B6A-D5DE-8B7B-BAA0-FD17F067DE5D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9F5D810-39D9-C776-B75A-287F6CD659ED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D88A028-F4C8-29D3-FB16-55A0F55306F2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2982611-D9E5-B8D9-08FB-175030B0FE5E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D0E019FF-AD65-490F-6736-F8AF501B43A4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C5C75F7F-A6AD-FBAB-3574-76CA05150437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202190FA-6092-FE82-9247-F5B3AF070AB8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Summary: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Project Objective/Outcome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C4F81E8-4F6F-A533-BDE3-4F374A9F9C06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6CB0161-75F9-4E97-57A9-F3B1E27D7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760563"/>
              </p:ext>
            </p:extLst>
          </p:nvPr>
        </p:nvGraphicFramePr>
        <p:xfrm>
          <a:off x="748593" y="1066115"/>
          <a:ext cx="10679695" cy="3881298"/>
        </p:xfrm>
        <a:graphic>
          <a:graphicData uri="http://schemas.openxmlformats.org/drawingml/2006/table">
            <a:tbl>
              <a:tblPr firstRow="1" firstCol="1" bandRow="1"/>
              <a:tblGrid>
                <a:gridCol w="1281375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  <a:gridCol w="9398320">
                  <a:extLst>
                    <a:ext uri="{9D8B030D-6E8A-4147-A177-3AD203B41FA5}">
                      <a16:colId xmlns:a16="http://schemas.microsoft.com/office/drawing/2014/main" val="3951436879"/>
                    </a:ext>
                  </a:extLst>
                </a:gridCol>
              </a:tblGrid>
              <a:tr h="10157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*</a:t>
                      </a:r>
                      <a:r>
                        <a:rPr lang="en-IN" sz="1400" b="1" kern="1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*Indicated in Proposal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885883"/>
                  </a:ext>
                </a:extLst>
              </a:tr>
              <a:tr h="10157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Summary</a:t>
                      </a:r>
                      <a:endParaRPr lang="en-IN" sz="140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  <a:tr h="1513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Objective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Objective1: </a:t>
                      </a: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Objective2: </a:t>
                      </a: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Objective3: </a:t>
                      </a: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901203"/>
                  </a:ext>
                </a:extLst>
              </a:tr>
              <a:tr h="4212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Outcome</a:t>
                      </a:r>
                      <a:endParaRPr lang="en-IN" sz="140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r>
                        <a:rPr lang="en-US" sz="1400" i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*Add project outcome here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081957"/>
                  </a:ext>
                </a:extLst>
              </a:tr>
              <a:tr h="1299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Outputs</a:t>
                      </a:r>
                      <a:endParaRPr lang="en-IN" sz="1400" kern="10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Output 1: </a:t>
                      </a: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Output 2: </a:t>
                      </a: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Output 3: </a:t>
                      </a:r>
                      <a:r>
                        <a:rPr lang="en-US" sz="1400" b="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xx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i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*Add more bullets if required</a:t>
                      </a: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315276"/>
                  </a:ext>
                </a:extLst>
              </a:tr>
              <a:tr h="101576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88004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5161524-C7F7-8142-617F-237FEE2EC2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05416"/>
              </p:ext>
            </p:extLst>
          </p:nvPr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A4107E2B-77EE-7493-8FBD-6DDF1BF24093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88539BA2-0CBD-8FD1-4C79-FC36F94EAC49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2391822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ECB43-556E-B1E3-CE8B-7797E7591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E1987DB3-CD2F-86C0-85B0-0529B1649C89}"/>
              </a:ext>
            </a:extLst>
          </p:cNvPr>
          <p:cNvGrpSpPr/>
          <p:nvPr/>
        </p:nvGrpSpPr>
        <p:grpSpPr>
          <a:xfrm>
            <a:off x="0" y="-6228"/>
            <a:ext cx="12203278" cy="1249204"/>
            <a:chOff x="0" y="-45140"/>
            <a:chExt cx="12203278" cy="124920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6F92CE9-C12C-4993-3751-FE37CAFCA146}"/>
                </a:ext>
              </a:extLst>
            </p:cNvPr>
            <p:cNvSpPr/>
            <p:nvPr/>
          </p:nvSpPr>
          <p:spPr>
            <a:xfrm>
              <a:off x="11278" y="-45140"/>
              <a:ext cx="12192000" cy="1185472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41" name="Graphic 40">
              <a:extLst>
                <a:ext uri="{FF2B5EF4-FFF2-40B4-BE49-F238E27FC236}">
                  <a16:creationId xmlns:a16="http://schemas.microsoft.com/office/drawing/2014/main" id="{2C74867F-7278-AC99-1980-1E11DE7B069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88837" t="4043" b="48662"/>
            <a:stretch/>
          </p:blipFill>
          <p:spPr>
            <a:xfrm rot="10800000">
              <a:off x="9362141" y="-3588"/>
              <a:ext cx="2841137" cy="810617"/>
            </a:xfrm>
            <a:prstGeom prst="rect">
              <a:avLst/>
            </a:prstGeom>
          </p:spPr>
        </p:pic>
        <p:pic>
          <p:nvPicPr>
            <p:cNvPr id="40" name="Graphic 39">
              <a:extLst>
                <a:ext uri="{FF2B5EF4-FFF2-40B4-BE49-F238E27FC236}">
                  <a16:creationId xmlns:a16="http://schemas.microsoft.com/office/drawing/2014/main" id="{DB89BC3E-58D4-4944-2E25-18D61F30A6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1475" t="1918" r="-1475" b="-1918"/>
            <a:stretch/>
          </p:blipFill>
          <p:spPr>
            <a:xfrm>
              <a:off x="0" y="18592"/>
              <a:ext cx="990600" cy="1185472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3C0C0BB-B4D7-F244-71F3-24E335C85F66}"/>
              </a:ext>
            </a:extLst>
          </p:cNvPr>
          <p:cNvGrpSpPr/>
          <p:nvPr/>
        </p:nvGrpSpPr>
        <p:grpSpPr>
          <a:xfrm>
            <a:off x="-15116" y="6737131"/>
            <a:ext cx="12207116" cy="120869"/>
            <a:chOff x="-15116" y="6737131"/>
            <a:chExt cx="12207116" cy="12086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36CCFB9-C098-FE7A-D4B9-F9B78769333E}"/>
                </a:ext>
              </a:extLst>
            </p:cNvPr>
            <p:cNvSpPr/>
            <p:nvPr/>
          </p:nvSpPr>
          <p:spPr>
            <a:xfrm rot="10800000">
              <a:off x="9140221" y="6737131"/>
              <a:ext cx="3051779" cy="120869"/>
            </a:xfrm>
            <a:prstGeom prst="rect">
              <a:avLst/>
            </a:prstGeom>
            <a:solidFill>
              <a:srgbClr val="B8182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69823D5-D7CF-7175-F13C-2D3AB6DDF75F}"/>
                </a:ext>
              </a:extLst>
            </p:cNvPr>
            <p:cNvSpPr/>
            <p:nvPr/>
          </p:nvSpPr>
          <p:spPr>
            <a:xfrm rot="10800000">
              <a:off x="6088442" y="6737131"/>
              <a:ext cx="3051779" cy="12086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F12976C-BFA0-A76D-15B5-33BA4C3D94BB}"/>
                </a:ext>
              </a:extLst>
            </p:cNvPr>
            <p:cNvSpPr/>
            <p:nvPr/>
          </p:nvSpPr>
          <p:spPr>
            <a:xfrm rot="10800000">
              <a:off x="3036663" y="6737131"/>
              <a:ext cx="3051779" cy="1208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BD53A85-BB0E-7E2A-A6EF-E44248C0A8BD}"/>
                </a:ext>
              </a:extLst>
            </p:cNvPr>
            <p:cNvSpPr/>
            <p:nvPr/>
          </p:nvSpPr>
          <p:spPr>
            <a:xfrm rot="10800000">
              <a:off x="-15116" y="6737131"/>
              <a:ext cx="3051779" cy="12086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Content placeholder 47">
            <a:extLst>
              <a:ext uri="{FF2B5EF4-FFF2-40B4-BE49-F238E27FC236}">
                <a16:creationId xmlns:a16="http://schemas.microsoft.com/office/drawing/2014/main" id="{52C9351E-0D3E-3AE6-A1CE-D6B21BF18241}"/>
              </a:ext>
            </a:extLst>
          </p:cNvPr>
          <p:cNvSpPr txBox="1">
            <a:spLocks/>
          </p:cNvSpPr>
          <p:nvPr/>
        </p:nvSpPr>
        <p:spPr>
          <a:xfrm>
            <a:off x="11353800" y="6304995"/>
            <a:ext cx="378131" cy="346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FEACEE-25B4-4A2D-B147-27296E36371D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itchFamily="2" charset="0"/>
                <a:ea typeface="等线" panose="02010600030101010101" pitchFamily="2" charset="-122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itchFamily="2" charset="0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" name="Freeform: Shape 6">
            <a:extLst>
              <a:ext uri="{FF2B5EF4-FFF2-40B4-BE49-F238E27FC236}">
                <a16:creationId xmlns:a16="http://schemas.microsoft.com/office/drawing/2014/main" id="{E4209848-E72F-DF67-CEA7-A142EDB4D0CC}"/>
              </a:ext>
            </a:extLst>
          </p:cNvPr>
          <p:cNvSpPr/>
          <p:nvPr/>
        </p:nvSpPr>
        <p:spPr>
          <a:xfrm>
            <a:off x="11371176" y="6282769"/>
            <a:ext cx="349477" cy="390936"/>
          </a:xfrm>
          <a:custGeom>
            <a:avLst/>
            <a:gdLst>
              <a:gd name="connsiteX0" fmla="*/ 2187388 w 4398682"/>
              <a:gd name="connsiteY0" fmla="*/ 0 h 5032188"/>
              <a:gd name="connsiteX1" fmla="*/ 4386729 w 4398682"/>
              <a:gd name="connsiteY1" fmla="*/ 1261035 h 5032188"/>
              <a:gd name="connsiteX2" fmla="*/ 4398682 w 4398682"/>
              <a:gd name="connsiteY2" fmla="*/ 3789083 h 5032188"/>
              <a:gd name="connsiteX3" fmla="*/ 2193365 w 4398682"/>
              <a:gd name="connsiteY3" fmla="*/ 5032188 h 5032188"/>
              <a:gd name="connsiteX4" fmla="*/ 0 w 4398682"/>
              <a:gd name="connsiteY4" fmla="*/ 3783106 h 5032188"/>
              <a:gd name="connsiteX5" fmla="*/ 0 w 4398682"/>
              <a:gd name="connsiteY5" fmla="*/ 1267012 h 5032188"/>
              <a:gd name="connsiteX6" fmla="*/ 2187388 w 4398682"/>
              <a:gd name="connsiteY6" fmla="*/ 0 h 5032188"/>
              <a:gd name="connsiteX0" fmla="*/ 2187388 w 4387647"/>
              <a:gd name="connsiteY0" fmla="*/ 0 h 5032188"/>
              <a:gd name="connsiteX1" fmla="*/ 4386729 w 4387647"/>
              <a:gd name="connsiteY1" fmla="*/ 1261035 h 5032188"/>
              <a:gd name="connsiteX2" fmla="*/ 4384192 w 4387647"/>
              <a:gd name="connsiteY2" fmla="*/ 3783287 h 5032188"/>
              <a:gd name="connsiteX3" fmla="*/ 2193365 w 4387647"/>
              <a:gd name="connsiteY3" fmla="*/ 5032188 h 5032188"/>
              <a:gd name="connsiteX4" fmla="*/ 0 w 4387647"/>
              <a:gd name="connsiteY4" fmla="*/ 3783106 h 5032188"/>
              <a:gd name="connsiteX5" fmla="*/ 0 w 4387647"/>
              <a:gd name="connsiteY5" fmla="*/ 1267012 h 5032188"/>
              <a:gd name="connsiteX6" fmla="*/ 2187388 w 4387647"/>
              <a:gd name="connsiteY6" fmla="*/ 0 h 5032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7647" h="5032188">
                <a:moveTo>
                  <a:pt x="2187388" y="0"/>
                </a:moveTo>
                <a:lnTo>
                  <a:pt x="4386729" y="1261035"/>
                </a:lnTo>
                <a:cubicBezTo>
                  <a:pt x="4390713" y="2103718"/>
                  <a:pt x="4380208" y="2940604"/>
                  <a:pt x="4384192" y="3783287"/>
                </a:cubicBezTo>
                <a:lnTo>
                  <a:pt x="2193365" y="5032188"/>
                </a:lnTo>
                <a:lnTo>
                  <a:pt x="0" y="3783106"/>
                </a:lnTo>
                <a:lnTo>
                  <a:pt x="0" y="1267012"/>
                </a:lnTo>
                <a:lnTo>
                  <a:pt x="2187388" y="0"/>
                </a:lnTo>
                <a:close/>
              </a:path>
            </a:pathLst>
          </a:cu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itchFamily="2" charset="0"/>
              <a:ea typeface="+mn-ea"/>
              <a:cs typeface="+mn-cs"/>
            </a:endParaRP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1DC8B7C4-42A1-A917-6501-A9938349E659}"/>
              </a:ext>
            </a:extLst>
          </p:cNvPr>
          <p:cNvSpPr txBox="1">
            <a:spLocks/>
          </p:cNvSpPr>
          <p:nvPr/>
        </p:nvSpPr>
        <p:spPr>
          <a:xfrm>
            <a:off x="298267" y="271181"/>
            <a:ext cx="10484442" cy="1122901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6"/>
                </a:solidFill>
                <a:latin typeface="Roboto" pitchFamily="2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Summary: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"/>
                <a:ea typeface="Roboto"/>
                <a:cs typeface="Roboto"/>
              </a:rPr>
              <a:t>Expected Impact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Roboto" pitchFamily="2" charset="0"/>
              <a:ea typeface="+mj-ea"/>
              <a:cs typeface="+mj-cs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97A2ACD-30B0-A3E6-447A-D2469FC4155B}"/>
              </a:ext>
            </a:extLst>
          </p:cNvPr>
          <p:cNvSpPr txBox="1">
            <a:spLocks/>
          </p:cNvSpPr>
          <p:nvPr/>
        </p:nvSpPr>
        <p:spPr>
          <a:xfrm>
            <a:off x="569971" y="1162234"/>
            <a:ext cx="9859541" cy="4244752"/>
          </a:xfr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Roboto"/>
              <a:cs typeface="Roboto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82465BF-17DA-84EA-CAF6-A690AA957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817424"/>
              </p:ext>
            </p:extLst>
          </p:nvPr>
        </p:nvGraphicFramePr>
        <p:xfrm>
          <a:off x="495300" y="1039210"/>
          <a:ext cx="10679695" cy="5096472"/>
        </p:xfrm>
        <a:graphic>
          <a:graphicData uri="http://schemas.openxmlformats.org/drawingml/2006/table">
            <a:tbl>
              <a:tblPr firstRow="1" firstCol="1" bandRow="1"/>
              <a:tblGrid>
                <a:gridCol w="5922030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  <a:gridCol w="4757665">
                  <a:extLst>
                    <a:ext uri="{9D8B030D-6E8A-4147-A177-3AD203B41FA5}">
                      <a16:colId xmlns:a16="http://schemas.microsoft.com/office/drawing/2014/main" val="3951436879"/>
                    </a:ext>
                  </a:extLst>
                </a:gridCol>
              </a:tblGrid>
              <a:tr h="26753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 kern="1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*</a:t>
                      </a:r>
                      <a:r>
                        <a:rPr lang="en-IN" sz="1400" b="1" kern="1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*Indicated in Proposal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885883"/>
                  </a:ext>
                </a:extLst>
              </a:tr>
              <a:tr h="4818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Indicators</a:t>
                      </a:r>
                    </a:p>
                  </a:txBody>
                  <a:tcPr marL="44813" marR="448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1" kern="10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Number of people/ USD</a:t>
                      </a:r>
                    </a:p>
                  </a:txBody>
                  <a:tcPr marL="44813" marR="448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413132"/>
                  </a:ext>
                </a:extLst>
              </a:tr>
              <a:tr h="5506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Extent of infrastructure investment that would be influenced through this project</a:t>
                      </a:r>
                      <a:r>
                        <a:rPr lang="en-AU" sz="140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(in USD</a:t>
                      </a:r>
                      <a:r>
                        <a:rPr lang="en-IN" sz="140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.)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901203"/>
                  </a:ext>
                </a:extLst>
              </a:tr>
              <a:tr h="532148">
                <a:tc gridSpan="2">
                  <a:txBody>
                    <a:bodyPr/>
                    <a:lstStyle/>
                    <a:p>
                      <a:pPr algn="l"/>
                      <a:r>
                        <a:rPr lang="en-AU" sz="140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Benefit (if any) of this project to existing critical infrastructure's operations and maintenance.</a:t>
                      </a:r>
                      <a:endParaRPr lang="en-IN" sz="1400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081957"/>
                  </a:ext>
                </a:extLst>
              </a:tr>
              <a:tr h="5993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Efficiency in (savings) operations and maintenance (In USD)</a:t>
                      </a:r>
                      <a:endParaRPr lang="en-IN" sz="1400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315276"/>
                  </a:ext>
                </a:extLst>
              </a:tr>
              <a:tr h="5993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Number of people project would benefit (Number of people)</a:t>
                      </a:r>
                      <a:endParaRPr lang="en-IN" sz="1400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7044622"/>
                  </a:ext>
                </a:extLst>
              </a:tr>
              <a:tr h="5993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Cost of failure (In USD)</a:t>
                      </a:r>
                      <a:endParaRPr lang="en-IN" sz="1400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4627527"/>
                  </a:ext>
                </a:extLst>
              </a:tr>
              <a:tr h="5993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Extent of additional financial resources augmented from other sources (In USD)</a:t>
                      </a:r>
                      <a:endParaRPr lang="en-IN" sz="1400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636002"/>
                  </a:ext>
                </a:extLst>
              </a:tr>
              <a:tr h="5993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Expected number of practitioners with improved capacity due to training provided through this project (Number of people trained)</a:t>
                      </a:r>
                      <a:endParaRPr lang="en-IN" sz="1400" kern="120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b="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306345"/>
                  </a:ext>
                </a:extLst>
              </a:tr>
              <a:tr h="26753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</a:p>
                  </a:txBody>
                  <a:tcPr marL="44813" marR="448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88004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EACD6A8-E567-41D4-9144-1B09DDDB8FF0}"/>
              </a:ext>
            </a:extLst>
          </p:cNvPr>
          <p:cNvGraphicFramePr>
            <a:graphicFrameLocks noGrp="1"/>
          </p:cNvGraphicFramePr>
          <p:nvPr/>
        </p:nvGraphicFramePr>
        <p:xfrm>
          <a:off x="10414646" y="134273"/>
          <a:ext cx="1788632" cy="406128"/>
        </p:xfrm>
        <a:graphic>
          <a:graphicData uri="http://schemas.openxmlformats.org/drawingml/2006/table">
            <a:tbl>
              <a:tblPr firstRow="1" firstCol="1" bandRow="1"/>
              <a:tblGrid>
                <a:gridCol w="1788632">
                  <a:extLst>
                    <a:ext uri="{9D8B030D-6E8A-4147-A177-3AD203B41FA5}">
                      <a16:colId xmlns:a16="http://schemas.microsoft.com/office/drawing/2014/main" val="938818908"/>
                    </a:ext>
                  </a:extLst>
                </a:gridCol>
              </a:tblGrid>
              <a:tr h="406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400" b="1" kern="100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# Ref number</a:t>
                      </a:r>
                      <a:endParaRPr lang="en-IN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44813" marR="448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817266"/>
                  </a:ext>
                </a:extLst>
              </a:tr>
            </a:tbl>
          </a:graphicData>
        </a:graphic>
      </p:graphicFrame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7E6761C-B221-BB03-DA74-71A3B2E97CD0}"/>
              </a:ext>
            </a:extLst>
          </p:cNvPr>
          <p:cNvSpPr txBox="1">
            <a:spLocks/>
          </p:cNvSpPr>
          <p:nvPr/>
        </p:nvSpPr>
        <p:spPr>
          <a:xfrm>
            <a:off x="4103747" y="6444843"/>
            <a:ext cx="6951276" cy="2330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Insert Project Title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6A44E041-E395-20AB-C305-ECCA7BE594A1}"/>
              </a:ext>
            </a:extLst>
          </p:cNvPr>
          <p:cNvSpPr txBox="1">
            <a:spLocks/>
          </p:cNvSpPr>
          <p:nvPr/>
        </p:nvSpPr>
        <p:spPr>
          <a:xfrm>
            <a:off x="-11053" y="641558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accent6"/>
                </a:solidFill>
                <a:latin typeface="Roboto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ea typeface="Roboto" panose="02000000000000000000" pitchFamily="2" charset="0"/>
                <a:cs typeface="Roboto" panose="02000000000000000000" pitchFamily="2" charset="0"/>
              </a:rPr>
              <a:t>Submitted for CDRI-UIRP Brazil Limited Call for Proposals</a:t>
            </a:r>
          </a:p>
        </p:txBody>
      </p:sp>
    </p:spTree>
    <p:extLst>
      <p:ext uri="{BB962C8B-B14F-4D97-AF65-F5344CB8AC3E}">
        <p14:creationId xmlns:p14="http://schemas.microsoft.com/office/powerpoint/2010/main" val="330059111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Custom 9">
      <a:dk1>
        <a:srgbClr val="000000"/>
      </a:dk1>
      <a:lt1>
        <a:srgbClr val="FFFFFF"/>
      </a:lt1>
      <a:dk2>
        <a:srgbClr val="0F253E"/>
      </a:dk2>
      <a:lt2>
        <a:srgbClr val="E7E6E6"/>
      </a:lt2>
      <a:accent1>
        <a:srgbClr val="4472C4"/>
      </a:accent1>
      <a:accent2>
        <a:srgbClr val="B83803"/>
      </a:accent2>
      <a:accent3>
        <a:srgbClr val="DCD3CC"/>
      </a:accent3>
      <a:accent4>
        <a:srgbClr val="F79320"/>
      </a:accent4>
      <a:accent5>
        <a:srgbClr val="44668D"/>
      </a:accent5>
      <a:accent6>
        <a:srgbClr val="0F253E"/>
      </a:accent6>
      <a:hlink>
        <a:srgbClr val="AEC0D9"/>
      </a:hlink>
      <a:folHlink>
        <a:srgbClr val="B8390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C9F0486D4C73409EC0CA35D8F5C5DB" ma:contentTypeVersion="19" ma:contentTypeDescription="Create a new document." ma:contentTypeScope="" ma:versionID="b76fc5026b8f2a62d3f4ddf37c61d54f">
  <xsd:schema xmlns:xsd="http://www.w3.org/2001/XMLSchema" xmlns:xs="http://www.w3.org/2001/XMLSchema" xmlns:p="http://schemas.microsoft.com/office/2006/metadata/properties" xmlns:ns2="03bd6a40-3284-401e-8ae2-bb296db0f970" xmlns:ns3="b6ec9427-252c-478a-a2e4-85be479fad56" targetNamespace="http://schemas.microsoft.com/office/2006/metadata/properties" ma:root="true" ma:fieldsID="ff03278360725c7607025fde0be341ec" ns2:_="" ns3:_="">
    <xsd:import namespace="03bd6a40-3284-401e-8ae2-bb296db0f970"/>
    <xsd:import namespace="b6ec9427-252c-478a-a2e4-85be479fad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BillingMetadata" minOccurs="0"/>
                <xsd:element ref="ns2:Goodpic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d6a40-3284-401e-8ae2-bb296db0f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b551a8e-814b-4577-b1cc-94e6907e56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  <xsd:element name="Goodpics" ma:index="25" nillable="true" ma:displayName="Good pics" ma:format="Dropdown" ma:internalName="Goodpics">
      <xsd:simpleType>
        <xsd:restriction base="dms:Choice">
          <xsd:enumeration value="Choice 1"/>
          <xsd:enumeration value="Choice 2"/>
          <xsd:enumeration value="Choice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c9427-252c-478a-a2e4-85be479fad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ef3efc5-44b5-4ded-8e1e-94339e5d04e2}" ma:internalName="TaxCatchAll" ma:showField="CatchAllData" ma:web="b6ec9427-252c-478a-a2e4-85be479fad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 ma:index="1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bd6a40-3284-401e-8ae2-bb296db0f970">
      <Terms xmlns="http://schemas.microsoft.com/office/infopath/2007/PartnerControls"/>
    </lcf76f155ced4ddcb4097134ff3c332f>
    <TaxCatchAll xmlns="b6ec9427-252c-478a-a2e4-85be479fad56" xsi:nil="true"/>
    <Goodpics xmlns="03bd6a40-3284-401e-8ae2-bb296db0f970" xsi:nil="true"/>
  </documentManagement>
</p:properties>
</file>

<file path=customXml/itemProps1.xml><?xml version="1.0" encoding="utf-8"?>
<ds:datastoreItem xmlns:ds="http://schemas.openxmlformats.org/officeDocument/2006/customXml" ds:itemID="{C169BBF8-083A-41CD-B770-8381A9677E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bd6a40-3284-401e-8ae2-bb296db0f970"/>
    <ds:schemaRef ds:uri="b6ec9427-252c-478a-a2e4-85be479fad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1BDD6A-92B0-4440-9BCD-D1AEBA3C25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4DF810-50B6-41F2-8BE4-0C337B7E9A01}">
  <ds:schemaRefs>
    <ds:schemaRef ds:uri="http://schemas.microsoft.com/office/2006/metadata/properties"/>
    <ds:schemaRef ds:uri="http://schemas.microsoft.com/office/infopath/2007/PartnerControls"/>
    <ds:schemaRef ds:uri="03bd6a40-3284-401e-8ae2-bb296db0f970"/>
    <ds:schemaRef ds:uri="b6ec9427-252c-478a-a2e4-85be479fad5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796</Words>
  <Application>Microsoft Office PowerPoint</Application>
  <PresentationFormat>Widescreen</PresentationFormat>
  <Paragraphs>167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Roboto</vt:lpstr>
      <vt:lpstr>Symbol</vt:lpstr>
      <vt:lpstr>1_Office Theme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Sarga GS</dc:creator>
  <cp:lastModifiedBy>Sarga GS</cp:lastModifiedBy>
  <cp:revision>5</cp:revision>
  <dcterms:created xsi:type="dcterms:W3CDTF">2025-09-11T16:36:34Z</dcterms:created>
  <dcterms:modified xsi:type="dcterms:W3CDTF">2026-06-19T04:28:52Z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0x0101000AC9F0486D4C73409EC0CA35D8F5C5DB</vt:lpwstr>
  </property>
  <property fmtid="{D5CDD505-2E9C-101B-9397-08002B2CF9AE}" pid="3" name="MediaServiceImageTags">
    <vt:lpwstr/>
  </property>
</Properties>
</file>